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58" r:id="rId4"/>
    <p:sldId id="271" r:id="rId5"/>
    <p:sldId id="259" r:id="rId6"/>
    <p:sldId id="260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13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EC809-C233-4780-AB41-DB795C4EAD42}" type="datetimeFigureOut">
              <a:rPr lang="ru-RU" smtClean="0"/>
              <a:t>27.03.2016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595FB-6E3B-4F54-9732-53F321A5C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606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595FB-6E3B-4F54-9732-53F321A5C8C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418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1. </a:t>
            </a:r>
            <a:r>
              <a:rPr lang="ru-RU" dirty="0" smtClean="0"/>
              <a:t>Чтобы не забыть, что и как было протестировано: </a:t>
            </a:r>
          </a:p>
          <a:p>
            <a:pPr marL="0" indent="0">
              <a:buNone/>
            </a:pPr>
            <a:r>
              <a:rPr lang="ru-RU" dirty="0" smtClean="0"/>
              <a:t>Если пропустили баг, то тест кейс покажет, когда было последнее тестирование, было ли это протестировано вообще.</a:t>
            </a:r>
          </a:p>
          <a:p>
            <a:pPr marL="0" lvl="0" indent="0">
              <a:buNone/>
            </a:pPr>
            <a:r>
              <a:rPr lang="en-US" dirty="0" smtClean="0"/>
              <a:t>2. </a:t>
            </a:r>
            <a:r>
              <a:rPr lang="ru-RU" dirty="0" smtClean="0"/>
              <a:t>Чтобы вспомнить, как протестировать:</a:t>
            </a:r>
          </a:p>
          <a:p>
            <a:pPr marL="0" indent="0">
              <a:buNone/>
            </a:pPr>
            <a:r>
              <a:rPr lang="ru-RU" dirty="0" smtClean="0"/>
              <a:t>В большом продукте много модулей, все они взаимодействуют между собой. Чтобы протестировать один модуль надо корректно создать пред условия. Со временем, сложные кейс стираются из памяти.</a:t>
            </a:r>
          </a:p>
          <a:p>
            <a:pPr marL="0" lvl="0" indent="0">
              <a:buNone/>
            </a:pPr>
            <a:r>
              <a:rPr lang="en-US" dirty="0" smtClean="0"/>
              <a:t>3. </a:t>
            </a:r>
            <a:r>
              <a:rPr lang="ru-RU" dirty="0" smtClean="0"/>
              <a:t>Чтобы отдать другим, пусть тестируют:</a:t>
            </a:r>
          </a:p>
          <a:p>
            <a:pPr lvl="0">
              <a:buFont typeface="Calibri" panose="020F0502020204030204" pitchFamily="34" charset="0"/>
              <a:buChar char="‒"/>
            </a:pPr>
            <a:r>
              <a:rPr lang="ru-RU" dirty="0" smtClean="0"/>
              <a:t>Для формирования регрессионного тестирования.</a:t>
            </a:r>
          </a:p>
          <a:p>
            <a:pPr lvl="0">
              <a:buFont typeface="Calibri" panose="020F0502020204030204" pitchFamily="34" charset="0"/>
              <a:buChar char="‒"/>
            </a:pPr>
            <a:r>
              <a:rPr lang="ru-RU" dirty="0" smtClean="0"/>
              <a:t>Для написания </a:t>
            </a:r>
            <a:r>
              <a:rPr lang="ru-RU" dirty="0" err="1" smtClean="0"/>
              <a:t>автотестов</a:t>
            </a:r>
            <a:r>
              <a:rPr lang="ru-RU" dirty="0" smtClean="0"/>
              <a:t>.</a:t>
            </a:r>
          </a:p>
          <a:p>
            <a:pPr>
              <a:buFont typeface="Calibri" panose="020F0502020204030204" pitchFamily="34" charset="0"/>
              <a:buChar char="‒"/>
            </a:pPr>
            <a:r>
              <a:rPr lang="ru-RU" dirty="0" smtClean="0"/>
              <a:t>Для проверки клиентам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595FB-6E3B-4F54-9732-53F321A5C8C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377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43F34-7A3D-4EF6-AAAE-812602705A47}" type="datetime1">
              <a:rPr lang="ru-RU" smtClean="0"/>
              <a:t>27.03.2016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50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25AB3-9C45-44DB-A87E-37E1630BF839}" type="datetime1">
              <a:rPr lang="ru-RU" smtClean="0"/>
              <a:t>27.03.2016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76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CD632-CBE9-429C-8631-1DEED74E91A2}" type="datetime1">
              <a:rPr lang="ru-RU" smtClean="0"/>
              <a:t>27.03.2016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74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8A931-D748-4A58-8ABA-7567046CE49B}" type="datetime1">
              <a:rPr lang="ru-RU" smtClean="0"/>
              <a:t>27.03.2016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69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77A6-45FE-432C-9685-77FB324C9992}" type="datetime1">
              <a:rPr lang="ru-RU" smtClean="0"/>
              <a:t>27.03.2016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802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531F-F453-4183-BA5F-BC8318CE1846}" type="datetime1">
              <a:rPr lang="ru-RU" smtClean="0"/>
              <a:t>27.03.2016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866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157A8-EBEC-4DD4-B542-2353E0AC46D1}" type="datetime1">
              <a:rPr lang="ru-RU" smtClean="0"/>
              <a:t>27.03.2016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718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6AC42-AC7A-4F27-BEFC-6CD17DD289F8}" type="datetime1">
              <a:rPr lang="ru-RU" smtClean="0"/>
              <a:t>27.03.2016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97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6DF01-C65A-4D1B-852F-DD72DF2BEEF0}" type="datetime1">
              <a:rPr lang="ru-RU" smtClean="0"/>
              <a:t>27.03.2016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3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E8B13-6B65-4BCF-B22E-A894BD900EC6}" type="datetime1">
              <a:rPr lang="ru-RU" smtClean="0"/>
              <a:t>27.03.2016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116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686B4-67DD-4568-9BC4-D6CE0CEC616C}" type="datetime1">
              <a:rPr lang="ru-RU" smtClean="0"/>
              <a:t>27.03.2016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2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7C8AA-7E81-4D19-8C52-A8F545E0FFC0}" type="datetime1">
              <a:rPr lang="ru-RU" smtClean="0"/>
              <a:t>27.03.2016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6B554-7475-44FD-8D91-97FC9E22BC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88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Оптимизируем </a:t>
            </a:r>
            <a:br>
              <a:rPr lang="ru-RU" dirty="0" smtClean="0"/>
            </a:br>
            <a:r>
              <a:rPr lang="ru-RU" dirty="0" smtClean="0"/>
              <a:t>Тест Кейсы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Узенцова</a:t>
            </a:r>
            <a:r>
              <a:rPr lang="ru-RU" dirty="0" smtClean="0"/>
              <a:t> </a:t>
            </a:r>
            <a:r>
              <a:rPr lang="ru-RU" dirty="0" smtClean="0"/>
              <a:t>Наталия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662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Форматы тест кейсов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 startAt="3"/>
            </a:pPr>
            <a:r>
              <a:rPr lang="ru-RU" dirty="0" smtClean="0"/>
              <a:t>Диаграммы</a:t>
            </a:r>
            <a:endParaRPr lang="en-US" dirty="0" smtClean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10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8" y="2204864"/>
            <a:ext cx="777240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855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Форматы тест кейсов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Работа с нескольким системами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11</a:t>
            </a:fld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000520"/>
            <a:ext cx="4885159" cy="4150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138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Форматы тест кейсов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Проверка значения параметра </a:t>
            </a:r>
          </a:p>
          <a:p>
            <a:pPr marL="109728" indent="0">
              <a:buNone/>
            </a:pPr>
            <a:r>
              <a:rPr lang="en-US" dirty="0" err="1" smtClean="0"/>
              <a:t>RiskEvent_InsurerResponseRef</a:t>
            </a: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12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568" y="2708920"/>
            <a:ext cx="503872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082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Форматы тест кейсов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736873"/>
            <a:ext cx="8229600" cy="4252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98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title"/>
          </p:nvPr>
        </p:nvSpPr>
        <p:spPr>
          <a:xfrm>
            <a:off x="395288" y="1916113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Для чего нужны тест кейсы?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3B606-EAF7-426A-92D0-BCE8378C1C5D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39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/>
              <a:t>Для чего нужны тест кейсы?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 smtClean="0"/>
              <a:t>1. </a:t>
            </a:r>
            <a:r>
              <a:rPr lang="ru-RU" dirty="0" smtClean="0"/>
              <a:t>Чтобы </a:t>
            </a:r>
            <a:r>
              <a:rPr lang="ru-RU" dirty="0"/>
              <a:t>не забыть, </a:t>
            </a:r>
            <a:r>
              <a:rPr lang="ru-RU" u="sng" dirty="0"/>
              <a:t>что</a:t>
            </a:r>
            <a:r>
              <a:rPr lang="ru-RU" dirty="0"/>
              <a:t> и </a:t>
            </a:r>
            <a:r>
              <a:rPr lang="ru-RU" u="sng" dirty="0"/>
              <a:t>как</a:t>
            </a:r>
            <a:r>
              <a:rPr lang="ru-RU" dirty="0"/>
              <a:t> было </a:t>
            </a:r>
            <a:r>
              <a:rPr lang="ru-RU" dirty="0" smtClean="0"/>
              <a:t>протестировано</a:t>
            </a:r>
            <a:endParaRPr lang="ru-RU" dirty="0"/>
          </a:p>
          <a:p>
            <a:pPr marL="0" lv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 smtClean="0"/>
              <a:t>2</a:t>
            </a:r>
            <a:r>
              <a:rPr lang="en-US" dirty="0" smtClean="0"/>
              <a:t>. </a:t>
            </a:r>
            <a:r>
              <a:rPr lang="ru-RU" dirty="0" smtClean="0"/>
              <a:t>Чтобы </a:t>
            </a:r>
            <a:r>
              <a:rPr lang="ru-RU" dirty="0"/>
              <a:t>отдать другим, пусть тестируют:</a:t>
            </a:r>
          </a:p>
          <a:p>
            <a:pPr lvl="0">
              <a:buFont typeface="Calibri" panose="020F0502020204030204" pitchFamily="34" charset="0"/>
              <a:buChar char="‒"/>
            </a:pPr>
            <a:r>
              <a:rPr lang="ru-RU" dirty="0"/>
              <a:t>Для формирования регрессионного </a:t>
            </a:r>
            <a:r>
              <a:rPr lang="ru-RU" dirty="0" smtClean="0"/>
              <a:t>тестирования</a:t>
            </a:r>
            <a:endParaRPr lang="ru-RU" dirty="0"/>
          </a:p>
          <a:p>
            <a:pPr lvl="0">
              <a:buFont typeface="Calibri" panose="020F0502020204030204" pitchFamily="34" charset="0"/>
              <a:buChar char="‒"/>
            </a:pPr>
            <a:r>
              <a:rPr lang="ru-RU" dirty="0"/>
              <a:t>Для написания </a:t>
            </a:r>
            <a:r>
              <a:rPr lang="ru-RU" dirty="0" smtClean="0"/>
              <a:t>авто</a:t>
            </a:r>
            <a:r>
              <a:rPr lang="en-US" dirty="0" smtClean="0"/>
              <a:t> </a:t>
            </a:r>
            <a:r>
              <a:rPr lang="ru-RU" dirty="0" smtClean="0"/>
              <a:t>тестов</a:t>
            </a:r>
            <a:endParaRPr lang="ru-RU" dirty="0"/>
          </a:p>
          <a:p>
            <a:pPr>
              <a:buFont typeface="Calibri" panose="020F0502020204030204" pitchFamily="34" charset="0"/>
              <a:buChar char="‒"/>
            </a:pPr>
            <a:r>
              <a:rPr lang="ru-RU" dirty="0"/>
              <a:t>Для проверки клиентам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9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Отдать другим, пусть тестируют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Важно подумать о том на</a:t>
            </a:r>
            <a:r>
              <a:rPr lang="en-US" dirty="0" smtClean="0"/>
              <a:t>,</a:t>
            </a:r>
            <a:r>
              <a:rPr lang="ru-RU" dirty="0" smtClean="0"/>
              <a:t> что мы пишем тест кейсы</a:t>
            </a:r>
            <a:r>
              <a:rPr lang="en-US" dirty="0" smtClean="0"/>
              <a:t>: </a:t>
            </a:r>
            <a:r>
              <a:rPr lang="ru-RU" dirty="0" smtClean="0"/>
              <a:t>какие из функций стоят того чтобы на них была написана документация, какие нет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689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Правила написания функционального тест кейса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ru-RU" dirty="0"/>
              <a:t>Тест-кейс должен основываться на бизнес </a:t>
            </a:r>
            <a:r>
              <a:rPr lang="ru-RU" dirty="0" smtClean="0"/>
              <a:t>кейсах</a:t>
            </a:r>
            <a:endParaRPr lang="en-US" dirty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pPr marL="624078" lvl="0" indent="-514350">
              <a:buFont typeface="+mj-lt"/>
              <a:buAutoNum type="arabicPeriod"/>
            </a:pPr>
            <a:r>
              <a:rPr lang="ru-RU" dirty="0"/>
              <a:t>Уровень детализации тест кейсов должен зависеть от:</a:t>
            </a:r>
          </a:p>
          <a:p>
            <a:pPr lvl="0">
              <a:buFont typeface="Lucida Sans Unicode" panose="020B0602030504020204" pitchFamily="34" charset="0"/>
              <a:buChar char="‒"/>
            </a:pPr>
            <a:r>
              <a:rPr lang="ru-RU" dirty="0"/>
              <a:t>Дальнейшего применения</a:t>
            </a:r>
          </a:p>
          <a:p>
            <a:pPr lvl="0">
              <a:buFont typeface="Lucida Sans Unicode" panose="020B0602030504020204" pitchFamily="34" charset="0"/>
              <a:buChar char="‒"/>
            </a:pPr>
            <a:r>
              <a:rPr lang="ru-RU" dirty="0"/>
              <a:t>Продолжительности использования</a:t>
            </a:r>
          </a:p>
          <a:p>
            <a:pPr lvl="0">
              <a:buFont typeface="Lucida Sans Unicode" panose="020B0602030504020204" pitchFamily="34" charset="0"/>
              <a:buChar char="‒"/>
            </a:pPr>
            <a:r>
              <a:rPr lang="ru-RU" dirty="0"/>
              <a:t>Аудитории, для которой пишется тест кейс.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45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Правила написания функционального тест кейса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 startAt="3"/>
            </a:pPr>
            <a:r>
              <a:rPr lang="ru-RU" dirty="0" smtClean="0"/>
              <a:t>Каждый </a:t>
            </a:r>
            <a:r>
              <a:rPr lang="ru-RU" dirty="0"/>
              <a:t>шаг в тест кейсе должен содержать результат. Если результата нет, это не шаг.</a:t>
            </a:r>
          </a:p>
          <a:p>
            <a:pPr marL="624078" lvl="0" indent="-514350">
              <a:buFont typeface="+mj-lt"/>
              <a:buAutoNum type="arabicPeriod" startAt="3"/>
            </a:pPr>
            <a:endParaRPr lang="en-US" dirty="0" smtClean="0"/>
          </a:p>
          <a:p>
            <a:pPr marL="624078" lvl="0" indent="-514350">
              <a:buFont typeface="+mj-lt"/>
              <a:buAutoNum type="arabicPeriod" startAt="3"/>
            </a:pPr>
            <a:r>
              <a:rPr lang="ru-RU" dirty="0" smtClean="0"/>
              <a:t>Делайте </a:t>
            </a:r>
            <a:r>
              <a:rPr lang="ru-RU" dirty="0"/>
              <a:t>ссылки на существующие тест кейсы, если они должны полностью повториться в новом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1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Форматы тест кейсов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1481328"/>
            <a:ext cx="8507288" cy="4525963"/>
          </a:xfrm>
        </p:spPr>
        <p:txBody>
          <a:bodyPr/>
          <a:lstStyle/>
          <a:p>
            <a:pPr marL="624078" indent="-514350">
              <a:buFont typeface="+mj-lt"/>
              <a:buAutoNum type="arabicPeriod" startAt="2"/>
            </a:pPr>
            <a:r>
              <a:rPr lang="ru-RU" dirty="0" smtClean="0"/>
              <a:t>Таблицы</a:t>
            </a:r>
            <a:endParaRPr lang="en-US" dirty="0"/>
          </a:p>
          <a:p>
            <a:pPr marL="109728" indent="0">
              <a:buNone/>
            </a:pPr>
            <a:r>
              <a:rPr lang="en-US" dirty="0" smtClean="0"/>
              <a:t>MTA from previous versions</a:t>
            </a:r>
          </a:p>
          <a:p>
            <a:pPr marL="109728" indent="0">
              <a:buNone/>
            </a:pPr>
            <a:endParaRPr lang="ru-RU" dirty="0" smtClean="0"/>
          </a:p>
          <a:p>
            <a:pPr marL="624078" indent="-514350">
              <a:buFont typeface="+mj-lt"/>
              <a:buAutoNum type="arabicPeriod" startAt="2"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7</a:t>
            </a:fld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56792"/>
            <a:ext cx="37338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35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Форматы тест кейсов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Visibility</a:t>
            </a:r>
            <a:endParaRPr lang="en-US" dirty="0" smtClean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8</a:t>
            </a:fld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178" y="2348880"/>
            <a:ext cx="58007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859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Форматы тест кейсов</a:t>
            </a:r>
            <a:endParaRPr lang="ru-RU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Button </a:t>
            </a:r>
            <a:r>
              <a:rPr lang="en-US" dirty="0" smtClean="0"/>
              <a:t>on the </a:t>
            </a:r>
            <a:r>
              <a:rPr lang="en-US" dirty="0" smtClean="0"/>
              <a:t>Page </a:t>
            </a:r>
            <a:r>
              <a:rPr lang="en-US" dirty="0" smtClean="0"/>
              <a:t>when Active transactions exists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6B554-7475-44FD-8D91-97FC9E22BC94}" type="slidenum">
              <a:rPr lang="ru-RU" smtClean="0"/>
              <a:t>9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2695575"/>
            <a:ext cx="837247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821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3138</TotalTime>
  <Words>295</Words>
  <Application>Microsoft Office PowerPoint</Application>
  <PresentationFormat>On-screen Show (4:3)</PresentationFormat>
  <Paragraphs>61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Оптимизируем  Тест Кейсы</vt:lpstr>
      <vt:lpstr>Для чего нужны тест кейсы? </vt:lpstr>
      <vt:lpstr>Для чего нужны тест кейсы? </vt:lpstr>
      <vt:lpstr>Отдать другим, пусть тестируют</vt:lpstr>
      <vt:lpstr>Правила написания функционального тест кейса</vt:lpstr>
      <vt:lpstr>Правила написания функционального тест кейса</vt:lpstr>
      <vt:lpstr>Форматы тест кейсов</vt:lpstr>
      <vt:lpstr>Форматы тест кейсов</vt:lpstr>
      <vt:lpstr>Форматы тест кейсов</vt:lpstr>
      <vt:lpstr>Форматы тест кейсов</vt:lpstr>
      <vt:lpstr>Форматы тест кейсов</vt:lpstr>
      <vt:lpstr>Форматы тест кейсов</vt:lpstr>
      <vt:lpstr>Форматы тест кейсов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Cases</dc:title>
  <dc:creator>Nataliya Uzentsova</dc:creator>
  <cp:lastModifiedBy>Nataliya Uzentsova</cp:lastModifiedBy>
  <cp:revision>15</cp:revision>
  <dcterms:created xsi:type="dcterms:W3CDTF">2015-12-09T07:28:03Z</dcterms:created>
  <dcterms:modified xsi:type="dcterms:W3CDTF">2016-03-28T20:54:10Z</dcterms:modified>
</cp:coreProperties>
</file>