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5"/>
    <p:sldMasterId id="2147483648" r:id="rId6"/>
  </p:sldMasterIdLst>
  <p:notesMasterIdLst>
    <p:notesMasterId r:id="rId29"/>
  </p:notesMasterIdLst>
  <p:sldIdLst>
    <p:sldId id="261" r:id="rId7"/>
    <p:sldId id="309" r:id="rId8"/>
    <p:sldId id="310" r:id="rId9"/>
    <p:sldId id="311" r:id="rId10"/>
    <p:sldId id="312" r:id="rId11"/>
    <p:sldId id="313" r:id="rId12"/>
    <p:sldId id="316" r:id="rId13"/>
    <p:sldId id="317" r:id="rId14"/>
    <p:sldId id="320" r:id="rId15"/>
    <p:sldId id="321" r:id="rId16"/>
    <p:sldId id="315" r:id="rId17"/>
    <p:sldId id="318" r:id="rId18"/>
    <p:sldId id="322" r:id="rId19"/>
    <p:sldId id="323" r:id="rId20"/>
    <p:sldId id="319" r:id="rId21"/>
    <p:sldId id="328" r:id="rId22"/>
    <p:sldId id="330" r:id="rId23"/>
    <p:sldId id="324" r:id="rId24"/>
    <p:sldId id="325" r:id="rId25"/>
    <p:sldId id="326" r:id="rId26"/>
    <p:sldId id="327" r:id="rId27"/>
    <p:sldId id="314" r:id="rId28"/>
  </p:sldIdLst>
  <p:sldSz cx="13011150" cy="9756775"/>
  <p:notesSz cx="6858000" cy="9144000"/>
  <p:defaultTextStyle>
    <a:defPPr>
      <a:defRPr lang="en-US"/>
    </a:defPPr>
    <a:lvl1pPr marL="0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74360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48719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323079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97439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871798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646158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420517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194877" algn="l" defTabSz="77436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9">
          <p15:clr>
            <a:srgbClr val="A4A3A4"/>
          </p15:clr>
        </p15:guide>
        <p15:guide id="2" pos="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37" autoAdjust="0"/>
  </p:normalViewPr>
  <p:slideViewPr>
    <p:cSldViewPr snapToGrid="0" snapToObjects="1" showGuides="1">
      <p:cViewPr varScale="1">
        <p:scale>
          <a:sx n="62" d="100"/>
          <a:sy n="62" d="100"/>
        </p:scale>
        <p:origin x="180" y="72"/>
      </p:cViewPr>
      <p:guideLst>
        <p:guide orient="horz" pos="1639"/>
        <p:guide pos="738"/>
      </p:guideLst>
    </p:cSldViewPr>
  </p:slideViewPr>
  <p:outlineViewPr>
    <p:cViewPr>
      <p:scale>
        <a:sx n="33" d="100"/>
        <a:sy n="33" d="100"/>
      </p:scale>
      <p:origin x="0" y="83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235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B3344-6DD7-4A35-83B7-ADB5E196E54D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6174A-63B6-4D05-9878-9B89ADE65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9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6174A-63B6-4D05-9878-9B89ADE657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6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6174A-63B6-4D05-9878-9B89ADE6575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92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10505882" y="1719988"/>
            <a:ext cx="3485586" cy="34855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9597194" y="4330732"/>
            <a:ext cx="2524477" cy="25244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96066" y="1933371"/>
            <a:ext cx="9716685" cy="3659356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800" b="1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96065" y="6089820"/>
            <a:ext cx="9716685" cy="73628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3200" b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Имя автора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6064" y="6826102"/>
            <a:ext cx="9716685" cy="49709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2400" b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Компания. Город, Страна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9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о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3859" y="3798888"/>
            <a:ext cx="8101471" cy="3312747"/>
          </a:xfrm>
          <a:prstGeom prst="rect">
            <a:avLst/>
          </a:prstGeom>
        </p:spPr>
        <p:txBody>
          <a:bodyPr vert="horz" anchor="ctr" anchorCtr="0"/>
          <a:lstStyle>
            <a:lvl1pPr marL="360000" indent="-360000">
              <a:lnSpc>
                <a:spcPct val="120000"/>
              </a:lnSpc>
              <a:spcBef>
                <a:spcPts val="0"/>
              </a:spcBef>
              <a:buSzPct val="120000"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Первый тезис, утверждающий истину номер один</a:t>
            </a:r>
          </a:p>
          <a:p>
            <a:pPr lvl="0"/>
            <a:r>
              <a:rPr lang="ru-RU" dirty="0"/>
              <a:t>Второй тезис, развивающий положения первого </a:t>
            </a:r>
          </a:p>
          <a:p>
            <a:pPr lvl="0"/>
            <a:r>
              <a:rPr lang="ru-RU" dirty="0"/>
              <a:t>Третий тезис или элемент списка </a:t>
            </a:r>
          </a:p>
          <a:p>
            <a:pPr lvl="0"/>
            <a:r>
              <a:rPr lang="ru-RU" dirty="0"/>
              <a:t>Несколько финализирующих положений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" y="1727808"/>
            <a:ext cx="8114738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7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ухуровнев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704974" y="3798894"/>
            <a:ext cx="7920000" cy="4583717"/>
          </a:xfrm>
          <a:prstGeom prst="rect">
            <a:avLst/>
          </a:prstGeom>
        </p:spPr>
        <p:txBody>
          <a:bodyPr vert="horz" anchor="t" anchorCtr="0"/>
          <a:lstStyle>
            <a:lvl1pPr marL="360000" indent="-360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20000"/>
              <a:defRPr sz="2000" b="1" baseline="0">
                <a:latin typeface="Arial"/>
                <a:cs typeface="Arial"/>
              </a:defRPr>
            </a:lvl1pPr>
            <a:lvl2pPr marL="720000" indent="-324000">
              <a:lnSpc>
                <a:spcPct val="120000"/>
              </a:lnSpc>
              <a:spcBef>
                <a:spcPts val="0"/>
              </a:spcBef>
              <a:defRPr sz="1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/>
              <a:t>Первый элемент списка. Ряд важных предположений</a:t>
            </a:r>
          </a:p>
          <a:p>
            <a:pPr lvl="1"/>
            <a:r>
              <a:rPr lang="en-US" dirty="0"/>
              <a:t>П</a:t>
            </a:r>
            <a:r>
              <a:rPr lang="ru-RU" dirty="0"/>
              <a:t>ара слов об этом. Ряд вещей, о которых точно стоит сказать</a:t>
            </a:r>
            <a:endParaRPr lang="en-US" dirty="0"/>
          </a:p>
          <a:p>
            <a:pPr lvl="1"/>
            <a:r>
              <a:rPr lang="ru-RU" dirty="0"/>
              <a:t>Еще немного на этот счет. Не менее ключевые вещи</a:t>
            </a:r>
            <a:endParaRPr lang="en-US" dirty="0"/>
          </a:p>
          <a:p>
            <a:pPr lvl="0"/>
            <a:r>
              <a:rPr lang="ru-RU" dirty="0"/>
              <a:t>Второй момент, важный в не меньшей степени</a:t>
            </a:r>
          </a:p>
          <a:p>
            <a:pPr lvl="1"/>
            <a:r>
              <a:rPr lang="en-US" dirty="0"/>
              <a:t>П</a:t>
            </a:r>
            <a:r>
              <a:rPr lang="ru-RU" dirty="0"/>
              <a:t>ара слов об этом. Ряд вещей, о которых точно стоит сказать</a:t>
            </a:r>
            <a:endParaRPr lang="en-US" dirty="0"/>
          </a:p>
          <a:p>
            <a:pPr lvl="1"/>
            <a:r>
              <a:rPr lang="ru-RU" dirty="0"/>
              <a:t>Еще немного на этот счет. Не менее ключевые вещи</a:t>
            </a:r>
          </a:p>
          <a:p>
            <a:pPr lvl="1"/>
            <a:r>
              <a:rPr lang="ru-RU" dirty="0"/>
              <a:t>Несколько финальных предположений</a:t>
            </a:r>
          </a:p>
          <a:p>
            <a:pPr lvl="0"/>
            <a:r>
              <a:rPr lang="ru-RU" dirty="0"/>
              <a:t>Заключительный тезис. Результат</a:t>
            </a:r>
          </a:p>
          <a:p>
            <a:pPr lvl="1"/>
            <a:r>
              <a:rPr lang="en-US" dirty="0"/>
              <a:t>П</a:t>
            </a:r>
            <a:r>
              <a:rPr lang="ru-RU" dirty="0"/>
              <a:t>ара слов об этом. Ряд вещей, о которых точно стоит сказать</a:t>
            </a:r>
            <a:endParaRPr lang="en-US" dirty="0"/>
          </a:p>
          <a:p>
            <a:pPr lvl="1"/>
            <a:r>
              <a:rPr lang="ru-RU" dirty="0"/>
              <a:t>Еще немного на этот счет. Не менее ключевые вещи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" y="1727808"/>
            <a:ext cx="8114738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49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704974" y="4641055"/>
            <a:ext cx="7920000" cy="3406321"/>
          </a:xfrm>
          <a:prstGeom prst="rect">
            <a:avLst/>
          </a:prstGeom>
        </p:spPr>
        <p:txBody>
          <a:bodyPr vert="horz" anchor="t" anchorCtr="0"/>
          <a:lstStyle>
            <a:lvl1pPr marL="360000" indent="-360000">
              <a:lnSpc>
                <a:spcPts val="3200"/>
              </a:lnSpc>
              <a:spcBef>
                <a:spcPts val="0"/>
              </a:spcBef>
              <a:buSzPct val="120000"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Первый тезис, утверждающий истину номер один</a:t>
            </a:r>
          </a:p>
          <a:p>
            <a:pPr lvl="0"/>
            <a:r>
              <a:rPr lang="ru-RU" dirty="0"/>
              <a:t>Второй тезис, развивающий положения первого или, возможно, никак вообще с ним не связанный</a:t>
            </a:r>
          </a:p>
          <a:p>
            <a:pPr lvl="0"/>
            <a:r>
              <a:rPr lang="ru-RU" dirty="0"/>
              <a:t>Третий тезис или элемент списка или неожиданное умозаключение, проливающее свет на сказанное выше</a:t>
            </a:r>
          </a:p>
          <a:p>
            <a:pPr lvl="0"/>
            <a:r>
              <a:rPr lang="ru-RU" dirty="0"/>
              <a:t>Несколько финализирующих положений, озвучивающих выводы и формирующих направления дальнейшего исследования проблемы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" y="1727808"/>
            <a:ext cx="9939696" cy="20599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 диной в две строки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81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инны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63625" y="1717675"/>
            <a:ext cx="9923219" cy="179214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48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Очень объемный заголовок, ради длины которого пришлось уменьшить кегль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705644" y="4632992"/>
            <a:ext cx="7920000" cy="4095099"/>
          </a:xfrm>
          <a:prstGeom prst="rect">
            <a:avLst/>
          </a:prstGeom>
        </p:spPr>
        <p:txBody>
          <a:bodyPr vert="horz" anchor="t" anchorCtr="0"/>
          <a:lstStyle>
            <a:lvl1pPr marL="360000" indent="-360000">
              <a:lnSpc>
                <a:spcPts val="3200"/>
              </a:lnSpc>
              <a:spcBef>
                <a:spcPts val="0"/>
              </a:spcBef>
              <a:buSzPct val="120000"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Первый тезис, утверждающий истину номер один</a:t>
            </a:r>
          </a:p>
          <a:p>
            <a:pPr lvl="0"/>
            <a:r>
              <a:rPr lang="ru-RU" dirty="0"/>
              <a:t>Второй тезис, развивающий положения первого или, возможно, никак вообще с ним не связанный</a:t>
            </a:r>
          </a:p>
          <a:p>
            <a:pPr lvl="0"/>
            <a:r>
              <a:rPr lang="ru-RU" dirty="0"/>
              <a:t>Третий тезис или элемент списка или неожиданное умозаключение, проливающее свет на сказанное выше</a:t>
            </a:r>
          </a:p>
          <a:p>
            <a:pPr lvl="0"/>
            <a:r>
              <a:rPr lang="ru-RU" dirty="0"/>
              <a:t>Несколько финализирующих положений, озвучивающих выводы и формирующих направления дальнейшего исследования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1160196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с карти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721356" y="3798888"/>
            <a:ext cx="7920000" cy="4915836"/>
          </a:xfrm>
          <a:prstGeom prst="rect">
            <a:avLst/>
          </a:prstGeom>
        </p:spPr>
        <p:txBody>
          <a:bodyPr vert="horz" anchor="t" anchorCtr="0"/>
          <a:lstStyle>
            <a:lvl1pPr marL="360000" indent="-360000">
              <a:lnSpc>
                <a:spcPct val="120000"/>
              </a:lnSpc>
              <a:spcBef>
                <a:spcPts val="0"/>
              </a:spcBef>
              <a:buSzPct val="120000"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Первый тезис, утверждающий истину номер один</a:t>
            </a:r>
          </a:p>
          <a:p>
            <a:pPr lvl="0"/>
            <a:r>
              <a:rPr lang="ru-RU" dirty="0"/>
              <a:t>Второй тезис, развивающий положения первого или, возможно, никак вообще с ним не связанный</a:t>
            </a:r>
          </a:p>
          <a:p>
            <a:pPr lvl="0"/>
            <a:r>
              <a:rPr lang="ru-RU" dirty="0"/>
              <a:t>Третий тезис или элемент списка или неожиданное умозаключение, проливающее свет на сказанное выше</a:t>
            </a:r>
          </a:p>
          <a:p>
            <a:pPr lvl="0"/>
            <a:r>
              <a:rPr lang="ru-RU" dirty="0"/>
              <a:t>Несколько финализирующих положений, озвучивающих выводы и формирующих направления дальнейшего исследования проблемы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625977" y="1665344"/>
            <a:ext cx="2794000" cy="279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10147621" y="3595872"/>
            <a:ext cx="2063086" cy="20630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7949372" y="1511463"/>
            <a:ext cx="1691984" cy="16919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" y="1727808"/>
            <a:ext cx="8114738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07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с картинкам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9858086" y="3685191"/>
            <a:ext cx="2794000" cy="279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795364" y="1511463"/>
            <a:ext cx="1691984" cy="16919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721356" y="3798888"/>
            <a:ext cx="7920000" cy="4915836"/>
          </a:xfrm>
          <a:prstGeom prst="rect">
            <a:avLst/>
          </a:prstGeom>
        </p:spPr>
        <p:txBody>
          <a:bodyPr vert="horz" anchor="t" anchorCtr="0"/>
          <a:lstStyle>
            <a:lvl1pPr marL="360000" indent="-360000">
              <a:lnSpc>
                <a:spcPct val="120000"/>
              </a:lnSpc>
              <a:spcBef>
                <a:spcPts val="0"/>
              </a:spcBef>
              <a:buSzPct val="120000"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Первый тезис, утверждающий истину номер один</a:t>
            </a:r>
          </a:p>
          <a:p>
            <a:pPr lvl="0"/>
            <a:r>
              <a:rPr lang="ru-RU" dirty="0"/>
              <a:t>Второй тезис, развивающий положения первого или, возможно, никак вообще с ним не связанный</a:t>
            </a:r>
          </a:p>
          <a:p>
            <a:pPr lvl="0"/>
            <a:r>
              <a:rPr lang="ru-RU" dirty="0"/>
              <a:t>Третий тезис или элемент списка или неожиданное умозаключение, проливающее свет на сказанное выше</a:t>
            </a:r>
          </a:p>
          <a:p>
            <a:pPr lvl="0"/>
            <a:r>
              <a:rPr lang="ru-RU" dirty="0"/>
              <a:t>Несколько финализирующих положений, озвучивающих выводы и формирующих направления дальнейшего исследования проблемы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" y="1727808"/>
            <a:ext cx="8114738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05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ленький список с большой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6577432" y="3054226"/>
            <a:ext cx="5842150" cy="58421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721357" y="3798888"/>
            <a:ext cx="4334694" cy="4915836"/>
          </a:xfrm>
          <a:prstGeom prst="rect">
            <a:avLst/>
          </a:prstGeom>
        </p:spPr>
        <p:txBody>
          <a:bodyPr vert="horz" anchor="t" anchorCtr="0"/>
          <a:lstStyle>
            <a:lvl1pPr marL="360000" indent="-360000">
              <a:lnSpc>
                <a:spcPct val="120000"/>
              </a:lnSpc>
              <a:spcBef>
                <a:spcPts val="0"/>
              </a:spcBef>
              <a:buSzPct val="120000"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Первый тезис, утверждающий истину номер один</a:t>
            </a:r>
          </a:p>
          <a:p>
            <a:pPr lvl="0"/>
            <a:r>
              <a:rPr lang="ru-RU" dirty="0"/>
              <a:t>Второй тезис, развивающий положения первого или, возможно, никак вообще с ним не связанный</a:t>
            </a:r>
          </a:p>
          <a:p>
            <a:pPr lvl="0"/>
            <a:r>
              <a:rPr lang="ru-RU" dirty="0"/>
              <a:t>Третий тезис или элемент списка или неожиданное умозаключение,</a:t>
            </a:r>
          </a:p>
          <a:p>
            <a:pPr lvl="0"/>
            <a:r>
              <a:rPr lang="ru-RU" dirty="0"/>
              <a:t>Несколько финализирующих положений, 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" y="1727808"/>
            <a:ext cx="8114738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60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719013" y="3798888"/>
            <a:ext cx="4390512" cy="4915836"/>
          </a:xfrm>
          <a:prstGeom prst="rect">
            <a:avLst/>
          </a:prstGeom>
        </p:spPr>
        <p:txBody>
          <a:bodyPr vert="horz" anchor="t" anchorCtr="0"/>
          <a:lstStyle>
            <a:lvl1pPr marL="360000" indent="-360000">
              <a:lnSpc>
                <a:spcPct val="120000"/>
              </a:lnSpc>
              <a:spcBef>
                <a:spcPts val="0"/>
              </a:spcBef>
              <a:buSzPct val="120000"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Первый тезис</a:t>
            </a:r>
            <a:endParaRPr lang="en-US" dirty="0"/>
          </a:p>
          <a:p>
            <a:pPr lvl="0"/>
            <a:r>
              <a:rPr lang="ru-RU" dirty="0"/>
              <a:t>Второй тезис</a:t>
            </a:r>
            <a:endParaRPr lang="en-US" dirty="0"/>
          </a:p>
          <a:p>
            <a:pPr lvl="0"/>
            <a:r>
              <a:rPr lang="ru-RU" dirty="0"/>
              <a:t>Третий тезис или элемент списка или неожиданное умозаключение, </a:t>
            </a:r>
            <a:endParaRPr lang="en-US" dirty="0"/>
          </a:p>
          <a:p>
            <a:pPr lvl="0"/>
            <a:r>
              <a:rPr lang="ru-RU" dirty="0"/>
              <a:t>Четвертый тезис, озвучивающий выводы и формирующих направления дальнейшего исследования проблемы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995648" y="3798888"/>
            <a:ext cx="4390512" cy="4915836"/>
          </a:xfrm>
          <a:prstGeom prst="rect">
            <a:avLst/>
          </a:prstGeom>
        </p:spPr>
        <p:txBody>
          <a:bodyPr vert="horz" anchor="t" anchorCtr="0"/>
          <a:lstStyle>
            <a:lvl1pPr marL="360000" indent="-360000">
              <a:lnSpc>
                <a:spcPct val="120000"/>
              </a:lnSpc>
              <a:spcBef>
                <a:spcPts val="0"/>
              </a:spcBef>
              <a:buSzPct val="120000"/>
              <a:defRPr sz="2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Пятый тезис, очень важный</a:t>
            </a:r>
            <a:endParaRPr lang="en-US" dirty="0"/>
          </a:p>
          <a:p>
            <a:pPr lvl="0"/>
            <a:r>
              <a:rPr lang="en-US" dirty="0"/>
              <a:t>Ш</a:t>
            </a:r>
            <a:r>
              <a:rPr lang="ru-RU" dirty="0"/>
              <a:t>естой тезис</a:t>
            </a:r>
            <a:endParaRPr lang="en-US" dirty="0"/>
          </a:p>
          <a:p>
            <a:pPr lvl="0"/>
            <a:r>
              <a:rPr lang="ru-RU" dirty="0"/>
              <a:t>Вообще вряд ли тезис, но тоже элемент списка</a:t>
            </a:r>
            <a:endParaRPr lang="en-US" dirty="0"/>
          </a:p>
          <a:p>
            <a:pPr lvl="0"/>
            <a:r>
              <a:rPr lang="ru-RU" dirty="0"/>
              <a:t>Заключительное положение номер один</a:t>
            </a:r>
          </a:p>
          <a:p>
            <a:pPr lvl="0"/>
            <a:r>
              <a:rPr lang="ru-RU" dirty="0"/>
              <a:t>Заключительное положение номер два</a:t>
            </a:r>
          </a:p>
          <a:p>
            <a:pPr lvl="0"/>
            <a:r>
              <a:rPr lang="ru-RU" dirty="0"/>
              <a:t>Совсем финал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" y="1727808"/>
            <a:ext cx="8114738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69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6"/>
          <p:cNvSpPr>
            <a:spLocks/>
          </p:cNvSpPr>
          <p:nvPr userDrawn="1"/>
        </p:nvSpPr>
        <p:spPr bwMode="auto">
          <a:xfrm>
            <a:off x="1457391" y="4533900"/>
            <a:ext cx="1584000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baseline="0">
              <a:latin typeface="HelveticaNeueCyr-Light"/>
            </a:endParaRPr>
          </a:p>
        </p:txBody>
      </p:sp>
      <p:sp>
        <p:nvSpPr>
          <p:cNvPr id="34" name="Rectangle 27"/>
          <p:cNvSpPr>
            <a:spLocks/>
          </p:cNvSpPr>
          <p:nvPr userDrawn="1"/>
        </p:nvSpPr>
        <p:spPr bwMode="auto">
          <a:xfrm>
            <a:off x="3119845" y="4533900"/>
            <a:ext cx="1736471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baseline="0">
              <a:latin typeface="HelveticaNeueCyr-Light"/>
            </a:endParaRPr>
          </a:p>
        </p:txBody>
      </p:sp>
      <p:sp>
        <p:nvSpPr>
          <p:cNvPr id="36" name="Rectangle 35"/>
          <p:cNvSpPr>
            <a:spLocks/>
          </p:cNvSpPr>
          <p:nvPr userDrawn="1"/>
        </p:nvSpPr>
        <p:spPr bwMode="auto">
          <a:xfrm>
            <a:off x="880788" y="5575300"/>
            <a:ext cx="2772000" cy="3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baseline="0">
              <a:latin typeface="HelveticaNeueCyr-Light"/>
            </a:endParaRPr>
          </a:p>
        </p:txBody>
      </p:sp>
      <p:sp>
        <p:nvSpPr>
          <p:cNvPr id="37" name="Rectangle 40"/>
          <p:cNvSpPr>
            <a:spLocks/>
          </p:cNvSpPr>
          <p:nvPr userDrawn="1"/>
        </p:nvSpPr>
        <p:spPr bwMode="auto">
          <a:xfrm>
            <a:off x="2614340" y="7035800"/>
            <a:ext cx="2772000" cy="3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baseline="0">
              <a:latin typeface="HelveticaNeueCyr-Light"/>
            </a:endParaRPr>
          </a:p>
        </p:txBody>
      </p:sp>
      <p:sp>
        <p:nvSpPr>
          <p:cNvPr id="38" name="Line 44"/>
          <p:cNvSpPr>
            <a:spLocks noChangeShapeType="1"/>
          </p:cNvSpPr>
          <p:nvPr userDrawn="1"/>
        </p:nvSpPr>
        <p:spPr bwMode="auto">
          <a:xfrm>
            <a:off x="2253998" y="4660900"/>
            <a:ext cx="12224" cy="957263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baseline="0">
              <a:latin typeface="HelveticaNeueCyr-Light"/>
            </a:endParaRPr>
          </a:p>
        </p:txBody>
      </p:sp>
      <p:sp>
        <p:nvSpPr>
          <p:cNvPr id="39" name="Line 45"/>
          <p:cNvSpPr>
            <a:spLocks noChangeShapeType="1"/>
          </p:cNvSpPr>
          <p:nvPr userDrawn="1"/>
        </p:nvSpPr>
        <p:spPr bwMode="auto">
          <a:xfrm>
            <a:off x="3991256" y="4660900"/>
            <a:ext cx="0" cy="238760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baseline="0">
              <a:latin typeface="HelveticaNeueCyr-Light"/>
            </a:endParaRPr>
          </a:p>
        </p:txBody>
      </p:sp>
      <p:sp>
        <p:nvSpPr>
          <p:cNvPr id="41" name="Text Placeholder 54"/>
          <p:cNvSpPr>
            <a:spLocks noGrp="1"/>
          </p:cNvSpPr>
          <p:nvPr>
            <p:ph type="body" sz="quarter" idx="11" hasCustomPrompt="1"/>
          </p:nvPr>
        </p:nvSpPr>
        <p:spPr>
          <a:xfrm>
            <a:off x="1457684" y="3333612"/>
            <a:ext cx="1584325" cy="1095526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59" indent="0" algn="ctr">
              <a:buNone/>
              <a:defRPr sz="1800" baseline="0">
                <a:latin typeface="HelveticaNeueCyr-Light"/>
              </a:defRPr>
            </a:lvl2pPr>
            <a:lvl3pPr marL="1548719" indent="0" algn="ctr">
              <a:buNone/>
              <a:defRPr sz="1800" baseline="0">
                <a:latin typeface="HelveticaNeueCyr-Light"/>
              </a:defRPr>
            </a:lvl3pPr>
            <a:lvl4pPr marL="2323079" indent="0" algn="ctr">
              <a:buNone/>
              <a:defRPr sz="1800" baseline="0">
                <a:latin typeface="HelveticaNeueCyr-Light"/>
              </a:defRPr>
            </a:lvl4pPr>
            <a:lvl5pPr marL="3097438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Первый</a:t>
            </a:r>
          </a:p>
        </p:txBody>
      </p:sp>
      <p:sp>
        <p:nvSpPr>
          <p:cNvPr id="42" name="Text Placeholder 54"/>
          <p:cNvSpPr>
            <a:spLocks noGrp="1"/>
          </p:cNvSpPr>
          <p:nvPr>
            <p:ph type="body" sz="quarter" idx="12" hasCustomPrompt="1"/>
          </p:nvPr>
        </p:nvSpPr>
        <p:spPr>
          <a:xfrm>
            <a:off x="3199093" y="3333612"/>
            <a:ext cx="1584325" cy="1095526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59" indent="0" algn="ctr">
              <a:buNone/>
              <a:defRPr sz="1800" baseline="0">
                <a:latin typeface="HelveticaNeueCyr-Light"/>
              </a:defRPr>
            </a:lvl2pPr>
            <a:lvl3pPr marL="1548719" indent="0" algn="ctr">
              <a:buNone/>
              <a:defRPr sz="1800" baseline="0">
                <a:latin typeface="HelveticaNeueCyr-Light"/>
              </a:defRPr>
            </a:lvl3pPr>
            <a:lvl4pPr marL="2323079" indent="0" algn="ctr">
              <a:buNone/>
              <a:defRPr sz="1800" baseline="0">
                <a:latin typeface="HelveticaNeueCyr-Light"/>
              </a:defRPr>
            </a:lvl4pPr>
            <a:lvl5pPr marL="3097438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Вторая необходимая вещь</a:t>
            </a:r>
          </a:p>
        </p:txBody>
      </p:sp>
      <p:sp>
        <p:nvSpPr>
          <p:cNvPr id="43" name="Text Placeholder 54"/>
          <p:cNvSpPr>
            <a:spLocks noGrp="1"/>
          </p:cNvSpPr>
          <p:nvPr>
            <p:ph type="body" sz="quarter" idx="13" hasCustomPrompt="1"/>
          </p:nvPr>
        </p:nvSpPr>
        <p:spPr>
          <a:xfrm>
            <a:off x="846905" y="5683020"/>
            <a:ext cx="2805884" cy="109552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59" indent="0" algn="ctr">
              <a:buNone/>
              <a:defRPr sz="1800" baseline="0">
                <a:latin typeface="HelveticaNeueCyr-Light"/>
              </a:defRPr>
            </a:lvl2pPr>
            <a:lvl3pPr marL="1548719" indent="0" algn="ctr">
              <a:buNone/>
              <a:defRPr sz="1800" baseline="0">
                <a:latin typeface="HelveticaNeueCyr-Light"/>
              </a:defRPr>
            </a:lvl3pPr>
            <a:lvl4pPr marL="2323079" indent="0" algn="ctr">
              <a:buNone/>
              <a:defRPr sz="1800" baseline="0">
                <a:latin typeface="HelveticaNeueCyr-Light"/>
              </a:defRPr>
            </a:lvl4pPr>
            <a:lvl5pPr marL="3097438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Несколько истин об этой вещи и что-то кроме этого</a:t>
            </a:r>
          </a:p>
        </p:txBody>
      </p:sp>
      <p:sp>
        <p:nvSpPr>
          <p:cNvPr id="46" name="Text Placehold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2614340" y="7127587"/>
            <a:ext cx="2805884" cy="109552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59" indent="0" algn="ctr">
              <a:buNone/>
              <a:defRPr sz="1800" baseline="0">
                <a:latin typeface="HelveticaNeueCyr-Light"/>
              </a:defRPr>
            </a:lvl2pPr>
            <a:lvl3pPr marL="1548719" indent="0" algn="ctr">
              <a:buNone/>
              <a:defRPr sz="1800" baseline="0">
                <a:latin typeface="HelveticaNeueCyr-Light"/>
              </a:defRPr>
            </a:lvl3pPr>
            <a:lvl4pPr marL="2323079" indent="0" algn="ctr">
              <a:buNone/>
              <a:defRPr sz="1800" baseline="0">
                <a:latin typeface="HelveticaNeueCyr-Light"/>
              </a:defRPr>
            </a:lvl4pPr>
            <a:lvl5pPr marL="3097438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Ряд тезисов и об этой вещи тоже</a:t>
            </a:r>
          </a:p>
        </p:txBody>
      </p:sp>
      <p:sp>
        <p:nvSpPr>
          <p:cNvPr id="47" name="Rectangle 26"/>
          <p:cNvSpPr>
            <a:spLocks/>
          </p:cNvSpPr>
          <p:nvPr userDrawn="1"/>
        </p:nvSpPr>
        <p:spPr bwMode="auto">
          <a:xfrm>
            <a:off x="4921216" y="4533900"/>
            <a:ext cx="1584000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baseline="0">
              <a:latin typeface="HelveticaNeueCyr-Light"/>
            </a:endParaRPr>
          </a:p>
        </p:txBody>
      </p:sp>
      <p:sp>
        <p:nvSpPr>
          <p:cNvPr id="48" name="Rectangle 27"/>
          <p:cNvSpPr>
            <a:spLocks/>
          </p:cNvSpPr>
          <p:nvPr userDrawn="1"/>
        </p:nvSpPr>
        <p:spPr bwMode="auto">
          <a:xfrm>
            <a:off x="6583670" y="4533900"/>
            <a:ext cx="1736471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baseline="0">
              <a:latin typeface="HelveticaNeueCyr-Light"/>
            </a:endParaRPr>
          </a:p>
        </p:txBody>
      </p:sp>
      <p:sp>
        <p:nvSpPr>
          <p:cNvPr id="49" name="Rectangle 35"/>
          <p:cNvSpPr>
            <a:spLocks/>
          </p:cNvSpPr>
          <p:nvPr userDrawn="1"/>
        </p:nvSpPr>
        <p:spPr bwMode="auto">
          <a:xfrm>
            <a:off x="4344613" y="5575300"/>
            <a:ext cx="2772000" cy="3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baseline="0">
              <a:latin typeface="HelveticaNeueCyr-Light"/>
            </a:endParaRPr>
          </a:p>
        </p:txBody>
      </p:sp>
      <p:sp>
        <p:nvSpPr>
          <p:cNvPr id="50" name="Rectangle 40"/>
          <p:cNvSpPr>
            <a:spLocks/>
          </p:cNvSpPr>
          <p:nvPr userDrawn="1"/>
        </p:nvSpPr>
        <p:spPr bwMode="auto">
          <a:xfrm>
            <a:off x="6078165" y="7035800"/>
            <a:ext cx="2772000" cy="3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baseline="0">
              <a:latin typeface="HelveticaNeueCyr-Light"/>
            </a:endParaRPr>
          </a:p>
        </p:txBody>
      </p:sp>
      <p:sp>
        <p:nvSpPr>
          <p:cNvPr id="51" name="Line 44"/>
          <p:cNvSpPr>
            <a:spLocks noChangeShapeType="1"/>
          </p:cNvSpPr>
          <p:nvPr userDrawn="1"/>
        </p:nvSpPr>
        <p:spPr bwMode="auto">
          <a:xfrm>
            <a:off x="5717823" y="4660900"/>
            <a:ext cx="12224" cy="957263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baseline="0">
              <a:latin typeface="HelveticaNeueCyr-Light"/>
            </a:endParaRPr>
          </a:p>
        </p:txBody>
      </p:sp>
      <p:sp>
        <p:nvSpPr>
          <p:cNvPr id="52" name="Line 45"/>
          <p:cNvSpPr>
            <a:spLocks noChangeShapeType="1"/>
          </p:cNvSpPr>
          <p:nvPr userDrawn="1"/>
        </p:nvSpPr>
        <p:spPr bwMode="auto">
          <a:xfrm>
            <a:off x="7455081" y="4660900"/>
            <a:ext cx="0" cy="238760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baseline="0">
              <a:latin typeface="HelveticaNeueCyr-Light"/>
            </a:endParaRPr>
          </a:p>
        </p:txBody>
      </p:sp>
      <p:sp>
        <p:nvSpPr>
          <p:cNvPr id="53" name="Text Placeholder 54"/>
          <p:cNvSpPr>
            <a:spLocks noGrp="1"/>
          </p:cNvSpPr>
          <p:nvPr>
            <p:ph type="body" sz="quarter" idx="15" hasCustomPrompt="1"/>
          </p:nvPr>
        </p:nvSpPr>
        <p:spPr>
          <a:xfrm>
            <a:off x="4921509" y="3333612"/>
            <a:ext cx="1584325" cy="1095526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59" indent="0" algn="ctr">
              <a:buNone/>
              <a:defRPr sz="1800" baseline="0">
                <a:latin typeface="HelveticaNeueCyr-Light"/>
              </a:defRPr>
            </a:lvl2pPr>
            <a:lvl3pPr marL="1548719" indent="0" algn="ctr">
              <a:buNone/>
              <a:defRPr sz="1800" baseline="0">
                <a:latin typeface="HelveticaNeueCyr-Light"/>
              </a:defRPr>
            </a:lvl3pPr>
            <a:lvl4pPr marL="2323079" indent="0" algn="ctr">
              <a:buNone/>
              <a:defRPr sz="1800" baseline="0">
                <a:latin typeface="HelveticaNeueCyr-Light"/>
              </a:defRPr>
            </a:lvl4pPr>
            <a:lvl5pPr marL="3097438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Тритий элемент</a:t>
            </a:r>
          </a:p>
        </p:txBody>
      </p:sp>
      <p:sp>
        <p:nvSpPr>
          <p:cNvPr id="54" name="Text Placeholder 54"/>
          <p:cNvSpPr>
            <a:spLocks noGrp="1"/>
          </p:cNvSpPr>
          <p:nvPr>
            <p:ph type="body" sz="quarter" idx="16" hasCustomPrompt="1"/>
          </p:nvPr>
        </p:nvSpPr>
        <p:spPr>
          <a:xfrm>
            <a:off x="6662918" y="3333612"/>
            <a:ext cx="1584325" cy="1095526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59" indent="0" algn="ctr">
              <a:buNone/>
              <a:defRPr sz="1800" baseline="0">
                <a:latin typeface="HelveticaNeueCyr-Light"/>
              </a:defRPr>
            </a:lvl2pPr>
            <a:lvl3pPr marL="1548719" indent="0" algn="ctr">
              <a:buNone/>
              <a:defRPr sz="1800" baseline="0">
                <a:latin typeface="HelveticaNeueCyr-Light"/>
              </a:defRPr>
            </a:lvl3pPr>
            <a:lvl4pPr marL="2323079" indent="0" algn="ctr">
              <a:buNone/>
              <a:defRPr sz="1800" baseline="0">
                <a:latin typeface="HelveticaNeueCyr-Light"/>
              </a:defRPr>
            </a:lvl4pPr>
            <a:lvl5pPr marL="3097438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Четвертая вещь</a:t>
            </a:r>
          </a:p>
        </p:txBody>
      </p:sp>
      <p:sp>
        <p:nvSpPr>
          <p:cNvPr id="79" name="Text Placeholder 54"/>
          <p:cNvSpPr>
            <a:spLocks noGrp="1"/>
          </p:cNvSpPr>
          <p:nvPr>
            <p:ph type="body" sz="quarter" idx="17" hasCustomPrompt="1"/>
          </p:nvPr>
        </p:nvSpPr>
        <p:spPr>
          <a:xfrm>
            <a:off x="4310730" y="5683020"/>
            <a:ext cx="2805884" cy="109552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59" indent="0" algn="ctr">
              <a:buNone/>
              <a:defRPr sz="1800" baseline="0">
                <a:latin typeface="HelveticaNeueCyr-Light"/>
              </a:defRPr>
            </a:lvl2pPr>
            <a:lvl3pPr marL="1548719" indent="0" algn="ctr">
              <a:buNone/>
              <a:defRPr sz="1800" baseline="0">
                <a:latin typeface="HelveticaNeueCyr-Light"/>
              </a:defRPr>
            </a:lvl3pPr>
            <a:lvl4pPr marL="2323079" indent="0" algn="ctr">
              <a:buNone/>
              <a:defRPr sz="1800" baseline="0">
                <a:latin typeface="HelveticaNeueCyr-Light"/>
              </a:defRPr>
            </a:lvl4pPr>
            <a:lvl5pPr marL="3097438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Несколько истин об этой вещи и что-то кроме этого</a:t>
            </a:r>
          </a:p>
        </p:txBody>
      </p:sp>
      <p:sp>
        <p:nvSpPr>
          <p:cNvPr id="80" name="Text Placeholder 54"/>
          <p:cNvSpPr>
            <a:spLocks noGrp="1"/>
          </p:cNvSpPr>
          <p:nvPr>
            <p:ph type="body" sz="quarter" idx="18" hasCustomPrompt="1"/>
          </p:nvPr>
        </p:nvSpPr>
        <p:spPr>
          <a:xfrm>
            <a:off x="6078165" y="7127587"/>
            <a:ext cx="2805884" cy="109552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59" indent="0" algn="ctr">
              <a:buNone/>
              <a:defRPr sz="1800" baseline="0">
                <a:latin typeface="HelveticaNeueCyr-Light"/>
              </a:defRPr>
            </a:lvl2pPr>
            <a:lvl3pPr marL="1548719" indent="0" algn="ctr">
              <a:buNone/>
              <a:defRPr sz="1800" baseline="0">
                <a:latin typeface="HelveticaNeueCyr-Light"/>
              </a:defRPr>
            </a:lvl3pPr>
            <a:lvl4pPr marL="2323079" indent="0" algn="ctr">
              <a:buNone/>
              <a:defRPr sz="1800" baseline="0">
                <a:latin typeface="HelveticaNeueCyr-Light"/>
              </a:defRPr>
            </a:lvl4pPr>
            <a:lvl5pPr marL="3097438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Ряд тезисов и об этой вещи тоже</a:t>
            </a:r>
          </a:p>
        </p:txBody>
      </p:sp>
      <p:sp>
        <p:nvSpPr>
          <p:cNvPr id="81" name="Rectangle 26"/>
          <p:cNvSpPr>
            <a:spLocks/>
          </p:cNvSpPr>
          <p:nvPr userDrawn="1"/>
        </p:nvSpPr>
        <p:spPr bwMode="auto">
          <a:xfrm>
            <a:off x="8372231" y="4533900"/>
            <a:ext cx="1584000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baseline="0">
              <a:latin typeface="HelveticaNeueCyr-Light"/>
            </a:endParaRPr>
          </a:p>
        </p:txBody>
      </p:sp>
      <p:sp>
        <p:nvSpPr>
          <p:cNvPr id="82" name="Rectangle 27"/>
          <p:cNvSpPr>
            <a:spLocks/>
          </p:cNvSpPr>
          <p:nvPr userDrawn="1"/>
        </p:nvSpPr>
        <p:spPr bwMode="auto">
          <a:xfrm>
            <a:off x="10034685" y="4533900"/>
            <a:ext cx="1736471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baseline="0">
              <a:latin typeface="HelveticaNeueCyr-Light"/>
            </a:endParaRPr>
          </a:p>
        </p:txBody>
      </p:sp>
      <p:sp>
        <p:nvSpPr>
          <p:cNvPr id="83" name="Rectangle 35"/>
          <p:cNvSpPr>
            <a:spLocks/>
          </p:cNvSpPr>
          <p:nvPr userDrawn="1"/>
        </p:nvSpPr>
        <p:spPr bwMode="auto">
          <a:xfrm>
            <a:off x="7795628" y="5575300"/>
            <a:ext cx="2772000" cy="3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baseline="0">
              <a:latin typeface="HelveticaNeueCyr-Light"/>
            </a:endParaRPr>
          </a:p>
        </p:txBody>
      </p:sp>
      <p:sp>
        <p:nvSpPr>
          <p:cNvPr id="84" name="Rectangle 40"/>
          <p:cNvSpPr>
            <a:spLocks/>
          </p:cNvSpPr>
          <p:nvPr userDrawn="1"/>
        </p:nvSpPr>
        <p:spPr bwMode="auto">
          <a:xfrm>
            <a:off x="9529180" y="7035800"/>
            <a:ext cx="2772000" cy="38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en-US" baseline="0">
              <a:latin typeface="HelveticaNeueCyr-Light"/>
            </a:endParaRPr>
          </a:p>
        </p:txBody>
      </p:sp>
      <p:sp>
        <p:nvSpPr>
          <p:cNvPr id="85" name="Line 44"/>
          <p:cNvSpPr>
            <a:spLocks noChangeShapeType="1"/>
          </p:cNvSpPr>
          <p:nvPr userDrawn="1"/>
        </p:nvSpPr>
        <p:spPr bwMode="auto">
          <a:xfrm>
            <a:off x="9168838" y="4660900"/>
            <a:ext cx="12224" cy="957263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baseline="0">
              <a:latin typeface="HelveticaNeueCyr-Light"/>
            </a:endParaRPr>
          </a:p>
        </p:txBody>
      </p:sp>
      <p:sp>
        <p:nvSpPr>
          <p:cNvPr id="86" name="Line 45"/>
          <p:cNvSpPr>
            <a:spLocks noChangeShapeType="1"/>
          </p:cNvSpPr>
          <p:nvPr userDrawn="1"/>
        </p:nvSpPr>
        <p:spPr bwMode="auto">
          <a:xfrm>
            <a:off x="10906096" y="4660900"/>
            <a:ext cx="0" cy="238760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baseline="0">
              <a:latin typeface="HelveticaNeueCyr-Light"/>
            </a:endParaRPr>
          </a:p>
        </p:txBody>
      </p:sp>
      <p:sp>
        <p:nvSpPr>
          <p:cNvPr id="87" name="Text Placeholder 54"/>
          <p:cNvSpPr>
            <a:spLocks noGrp="1"/>
          </p:cNvSpPr>
          <p:nvPr>
            <p:ph type="body" sz="quarter" idx="19" hasCustomPrompt="1"/>
          </p:nvPr>
        </p:nvSpPr>
        <p:spPr>
          <a:xfrm>
            <a:off x="8372524" y="3333612"/>
            <a:ext cx="1584325" cy="1095526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59" indent="0" algn="ctr">
              <a:buNone/>
              <a:defRPr sz="1800" baseline="0">
                <a:latin typeface="HelveticaNeueCyr-Light"/>
              </a:defRPr>
            </a:lvl2pPr>
            <a:lvl3pPr marL="1548719" indent="0" algn="ctr">
              <a:buNone/>
              <a:defRPr sz="1800" baseline="0">
                <a:latin typeface="HelveticaNeueCyr-Light"/>
              </a:defRPr>
            </a:lvl3pPr>
            <a:lvl4pPr marL="2323079" indent="0" algn="ctr">
              <a:buNone/>
              <a:defRPr sz="1800" baseline="0">
                <a:latin typeface="HelveticaNeueCyr-Light"/>
              </a:defRPr>
            </a:lvl4pPr>
            <a:lvl5pPr marL="3097438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Пятый</a:t>
            </a:r>
          </a:p>
        </p:txBody>
      </p:sp>
      <p:sp>
        <p:nvSpPr>
          <p:cNvPr id="88" name="Text Placeholder 54"/>
          <p:cNvSpPr>
            <a:spLocks noGrp="1"/>
          </p:cNvSpPr>
          <p:nvPr>
            <p:ph type="body" sz="quarter" idx="20" hasCustomPrompt="1"/>
          </p:nvPr>
        </p:nvSpPr>
        <p:spPr>
          <a:xfrm>
            <a:off x="10041035" y="3333612"/>
            <a:ext cx="1730122" cy="1095526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59" indent="0" algn="ctr">
              <a:buNone/>
              <a:defRPr sz="1800" baseline="0">
                <a:latin typeface="HelveticaNeueCyr-Light"/>
              </a:defRPr>
            </a:lvl2pPr>
            <a:lvl3pPr marL="1548719" indent="0" algn="ctr">
              <a:buNone/>
              <a:defRPr sz="1800" baseline="0">
                <a:latin typeface="HelveticaNeueCyr-Light"/>
              </a:defRPr>
            </a:lvl3pPr>
            <a:lvl4pPr marL="2323079" indent="0" algn="ctr">
              <a:buNone/>
              <a:defRPr sz="1800" baseline="0">
                <a:latin typeface="HelveticaNeueCyr-Light"/>
              </a:defRPr>
            </a:lvl4pPr>
            <a:lvl5pPr marL="3097438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Шестая необходимая вещь</a:t>
            </a:r>
          </a:p>
        </p:txBody>
      </p:sp>
      <p:sp>
        <p:nvSpPr>
          <p:cNvPr id="89" name="Text Placeholder 54"/>
          <p:cNvSpPr>
            <a:spLocks noGrp="1"/>
          </p:cNvSpPr>
          <p:nvPr>
            <p:ph type="body" sz="quarter" idx="21" hasCustomPrompt="1"/>
          </p:nvPr>
        </p:nvSpPr>
        <p:spPr>
          <a:xfrm>
            <a:off x="7761745" y="5683020"/>
            <a:ext cx="2805884" cy="109552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59" indent="0" algn="ctr">
              <a:buNone/>
              <a:defRPr sz="1800" baseline="0">
                <a:latin typeface="HelveticaNeueCyr-Light"/>
              </a:defRPr>
            </a:lvl2pPr>
            <a:lvl3pPr marL="1548719" indent="0" algn="ctr">
              <a:buNone/>
              <a:defRPr sz="1800" baseline="0">
                <a:latin typeface="HelveticaNeueCyr-Light"/>
              </a:defRPr>
            </a:lvl3pPr>
            <a:lvl4pPr marL="2323079" indent="0" algn="ctr">
              <a:buNone/>
              <a:defRPr sz="1800" baseline="0">
                <a:latin typeface="HelveticaNeueCyr-Light"/>
              </a:defRPr>
            </a:lvl4pPr>
            <a:lvl5pPr marL="3097438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Несколько истин об этой вещи и что-то кроме этого</a:t>
            </a:r>
          </a:p>
        </p:txBody>
      </p:sp>
      <p:sp>
        <p:nvSpPr>
          <p:cNvPr id="90" name="Text Placeholder 54"/>
          <p:cNvSpPr>
            <a:spLocks noGrp="1"/>
          </p:cNvSpPr>
          <p:nvPr>
            <p:ph type="body" sz="quarter" idx="22" hasCustomPrompt="1"/>
          </p:nvPr>
        </p:nvSpPr>
        <p:spPr>
          <a:xfrm>
            <a:off x="9529180" y="7127587"/>
            <a:ext cx="2805884" cy="109552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 marL="774359" indent="0" algn="ctr">
              <a:buNone/>
              <a:defRPr sz="1800" baseline="0">
                <a:latin typeface="HelveticaNeueCyr-Light"/>
              </a:defRPr>
            </a:lvl2pPr>
            <a:lvl3pPr marL="1548719" indent="0" algn="ctr">
              <a:buNone/>
              <a:defRPr sz="1800" baseline="0">
                <a:latin typeface="HelveticaNeueCyr-Light"/>
              </a:defRPr>
            </a:lvl3pPr>
            <a:lvl4pPr marL="2323079" indent="0" algn="ctr">
              <a:buNone/>
              <a:defRPr sz="1800" baseline="0">
                <a:latin typeface="HelveticaNeueCyr-Light"/>
              </a:defRPr>
            </a:lvl4pPr>
            <a:lvl5pPr marL="3097438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Ряд тезисов и об этой вещи тоже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1076166" y="1727808"/>
            <a:ext cx="8114738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41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54"/>
          <p:cNvSpPr>
            <a:spLocks noGrp="1"/>
          </p:cNvSpPr>
          <p:nvPr>
            <p:ph type="body" sz="quarter" idx="11" hasCustomPrompt="1"/>
          </p:nvPr>
        </p:nvSpPr>
        <p:spPr>
          <a:xfrm>
            <a:off x="1292035" y="3776663"/>
            <a:ext cx="2976173" cy="2841512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</p:spPr>
        <p:txBody>
          <a:bodyPr vert="horz" lIns="360000" tIns="360000" rIns="360000" bIns="360000" anchor="ctr" anchorCtr="0"/>
          <a:lstStyle>
            <a:lvl1pPr marL="0" indent="0" algn="ctr">
              <a:buNone/>
              <a:defRPr sz="2000" baseline="0">
                <a:latin typeface="Arial"/>
                <a:cs typeface="Arial"/>
              </a:defRPr>
            </a:lvl1pPr>
            <a:lvl2pPr marL="774359" indent="0" algn="ctr">
              <a:buNone/>
              <a:defRPr sz="1800" baseline="0">
                <a:latin typeface="HelveticaNeueCyr-Light"/>
              </a:defRPr>
            </a:lvl2pPr>
            <a:lvl3pPr marL="1548719" indent="0" algn="ctr">
              <a:buNone/>
              <a:defRPr sz="1800" baseline="0">
                <a:latin typeface="HelveticaNeueCyr-Light"/>
              </a:defRPr>
            </a:lvl3pPr>
            <a:lvl4pPr marL="2323079" indent="0" algn="ctr">
              <a:buNone/>
              <a:defRPr sz="1800" baseline="0">
                <a:latin typeface="HelveticaNeueCyr-Light"/>
              </a:defRPr>
            </a:lvl4pPr>
            <a:lvl5pPr marL="3097438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Исходные посылки, из которых все и следует</a:t>
            </a:r>
          </a:p>
        </p:txBody>
      </p:sp>
      <p:sp>
        <p:nvSpPr>
          <p:cNvPr id="40" name="Text Placeholder 54"/>
          <p:cNvSpPr>
            <a:spLocks noGrp="1"/>
          </p:cNvSpPr>
          <p:nvPr>
            <p:ph type="body" sz="quarter" idx="12" hasCustomPrompt="1"/>
          </p:nvPr>
        </p:nvSpPr>
        <p:spPr>
          <a:xfrm>
            <a:off x="4950802" y="3776663"/>
            <a:ext cx="2976173" cy="2841512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</p:spPr>
        <p:txBody>
          <a:bodyPr vert="horz" lIns="360000" tIns="360000" rIns="360000" bIns="360000" anchor="ctr" anchorCtr="0"/>
          <a:lstStyle>
            <a:lvl1pPr marL="0" indent="0" algn="ctr">
              <a:buNone/>
              <a:defRPr sz="2000" baseline="0">
                <a:latin typeface="Arial"/>
                <a:cs typeface="Arial"/>
              </a:defRPr>
            </a:lvl1pPr>
            <a:lvl2pPr marL="774359" indent="0" algn="ctr">
              <a:buNone/>
              <a:defRPr sz="1800" baseline="0">
                <a:latin typeface="HelveticaNeueCyr-Light"/>
              </a:defRPr>
            </a:lvl2pPr>
            <a:lvl3pPr marL="1548719" indent="0" algn="ctr">
              <a:buNone/>
              <a:defRPr sz="1800" baseline="0">
                <a:latin typeface="HelveticaNeueCyr-Light"/>
              </a:defRPr>
            </a:lvl3pPr>
            <a:lvl4pPr marL="2323079" indent="0" algn="ctr">
              <a:buNone/>
              <a:defRPr sz="1800" baseline="0">
                <a:latin typeface="HelveticaNeueCyr-Light"/>
              </a:defRPr>
            </a:lvl4pPr>
            <a:lvl5pPr marL="3097438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Промежуточный результат</a:t>
            </a:r>
          </a:p>
        </p:txBody>
      </p:sp>
      <p:sp>
        <p:nvSpPr>
          <p:cNvPr id="44" name="Text Placeholder 54"/>
          <p:cNvSpPr>
            <a:spLocks noGrp="1"/>
          </p:cNvSpPr>
          <p:nvPr>
            <p:ph type="body" sz="quarter" idx="13" hasCustomPrompt="1"/>
          </p:nvPr>
        </p:nvSpPr>
        <p:spPr>
          <a:xfrm>
            <a:off x="8617760" y="3776663"/>
            <a:ext cx="2976173" cy="2841512"/>
          </a:xfrm>
          <a:prstGeom prst="rect">
            <a:avLst/>
          </a:prstGeom>
          <a:ln w="76200" cmpd="sng">
            <a:solidFill>
              <a:schemeClr val="tx1"/>
            </a:solidFill>
            <a:miter lim="800000"/>
          </a:ln>
        </p:spPr>
        <p:txBody>
          <a:bodyPr vert="horz" lIns="360000" tIns="360000" rIns="360000" bIns="360000" anchor="ctr" anchorCtr="0"/>
          <a:lstStyle>
            <a:lvl1pPr marL="0" indent="0" algn="ctr">
              <a:buNone/>
              <a:defRPr sz="2000" baseline="0">
                <a:latin typeface="Arial"/>
                <a:cs typeface="Arial"/>
              </a:defRPr>
            </a:lvl1pPr>
            <a:lvl2pPr marL="774359" indent="0" algn="ctr">
              <a:buNone/>
              <a:defRPr sz="1800" baseline="0">
                <a:latin typeface="HelveticaNeueCyr-Light"/>
              </a:defRPr>
            </a:lvl2pPr>
            <a:lvl3pPr marL="1548719" indent="0" algn="ctr">
              <a:buNone/>
              <a:defRPr sz="1800" baseline="0">
                <a:latin typeface="HelveticaNeueCyr-Light"/>
              </a:defRPr>
            </a:lvl3pPr>
            <a:lvl4pPr marL="2323079" indent="0" algn="ctr">
              <a:buNone/>
              <a:defRPr sz="1800" baseline="0">
                <a:latin typeface="HelveticaNeueCyr-Light"/>
              </a:defRPr>
            </a:lvl4pPr>
            <a:lvl5pPr marL="3097438" indent="0" algn="ctr">
              <a:buNone/>
              <a:defRPr sz="1800" baseline="0">
                <a:latin typeface="HelveticaNeueCyr-Light"/>
              </a:defRPr>
            </a:lvl5pPr>
          </a:lstStyle>
          <a:p>
            <a:pPr lvl="0"/>
            <a:r>
              <a:rPr lang="ru-RU" dirty="0"/>
              <a:t>Ну все, конец</a:t>
            </a:r>
          </a:p>
        </p:txBody>
      </p:sp>
      <p:sp>
        <p:nvSpPr>
          <p:cNvPr id="55" name="Line 45"/>
          <p:cNvSpPr>
            <a:spLocks noChangeShapeType="1"/>
          </p:cNvSpPr>
          <p:nvPr userDrawn="1"/>
        </p:nvSpPr>
        <p:spPr bwMode="auto">
          <a:xfrm>
            <a:off x="4268208" y="5172277"/>
            <a:ext cx="555600" cy="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 type="none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baseline="0">
              <a:latin typeface="Arial"/>
              <a:cs typeface="Arial"/>
            </a:endParaRPr>
          </a:p>
        </p:txBody>
      </p:sp>
      <p:sp>
        <p:nvSpPr>
          <p:cNvPr id="56" name="Line 45"/>
          <p:cNvSpPr>
            <a:spLocks noChangeShapeType="1"/>
          </p:cNvSpPr>
          <p:nvPr userDrawn="1"/>
        </p:nvSpPr>
        <p:spPr bwMode="auto">
          <a:xfrm>
            <a:off x="7926975" y="5172277"/>
            <a:ext cx="555600" cy="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 type="none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baseline="0">
              <a:latin typeface="Arial"/>
              <a:cs typeface="Arial"/>
            </a:endParaRPr>
          </a:p>
        </p:txBody>
      </p:sp>
      <p:sp>
        <p:nvSpPr>
          <p:cNvPr id="57" name="Line 45"/>
          <p:cNvSpPr>
            <a:spLocks noChangeShapeType="1"/>
          </p:cNvSpPr>
          <p:nvPr userDrawn="1"/>
        </p:nvSpPr>
        <p:spPr bwMode="auto">
          <a:xfrm flipH="1" flipV="1">
            <a:off x="6395359" y="6713419"/>
            <a:ext cx="0" cy="391299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 type="none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algn="ctr"/>
            <a:endParaRPr lang="en-US" baseline="0">
              <a:latin typeface="Arial"/>
              <a:cs typeface="Arial"/>
            </a:endParaRP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5531479" y="7104718"/>
            <a:ext cx="1727760" cy="1727758"/>
          </a:xfrm>
          <a:prstGeom prst="ellipse">
            <a:avLst/>
          </a:prstGeom>
          <a:noFill/>
          <a:ln>
            <a:solidFill>
              <a:schemeClr val="tx1"/>
            </a:solidFill>
            <a:prstDash val="dot"/>
          </a:ln>
        </p:spPr>
        <p:txBody>
          <a:bodyPr vert="horz" tIns="108000" bIns="108000" anchor="ctr" anchorCtr="0"/>
          <a:lstStyle>
            <a:lvl1pPr marL="0" indent="0" algn="ctr">
              <a:buNone/>
              <a:defRPr sz="1600" baseline="0">
                <a:latin typeface="Arial"/>
                <a:cs typeface="Arial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И это тоже важно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1076166" y="1727808"/>
            <a:ext cx="8114738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0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96066" y="1933371"/>
            <a:ext cx="9716685" cy="3659356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4800" b="1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196065" y="6089820"/>
            <a:ext cx="9716685" cy="73628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3200" b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Имя автора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196064" y="6826102"/>
            <a:ext cx="9716685" cy="49709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20000"/>
              </a:lnSpc>
              <a:buNone/>
              <a:defRPr sz="2400" b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Компания. Город, Страна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92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кей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2"/>
          <p:cNvSpPr>
            <a:spLocks noGrp="1" noChangeAspect="1"/>
          </p:cNvSpPr>
          <p:nvPr>
            <p:ph type="media" sz="quarter" idx="11" hasCustomPrompt="1"/>
          </p:nvPr>
        </p:nvSpPr>
        <p:spPr>
          <a:xfrm>
            <a:off x="1192834" y="2715439"/>
            <a:ext cx="10772209" cy="6015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1361" y="1610675"/>
            <a:ext cx="9969167" cy="66541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48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Название видеокейса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71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ейс с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71575" y="2912283"/>
            <a:ext cx="4095718" cy="6068215"/>
          </a:xfrm>
          <a:prstGeom prst="rect">
            <a:avLst/>
          </a:prstGeom>
        </p:spPr>
        <p:txBody>
          <a:bodyPr vert="horz" anchor="t" anchorCtr="0"/>
          <a:lstStyle>
            <a:lvl1pPr marL="360000" indent="-3600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20000"/>
              <a:defRPr sz="1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Первая истина о кейсе</a:t>
            </a:r>
            <a:endParaRPr lang="en-US" dirty="0"/>
          </a:p>
          <a:p>
            <a:pPr lvl="0"/>
            <a:r>
              <a:rPr lang="ru-RU" dirty="0"/>
              <a:t>Второй тезис</a:t>
            </a:r>
            <a:endParaRPr lang="en-US" dirty="0"/>
          </a:p>
          <a:p>
            <a:pPr lvl="0"/>
            <a:r>
              <a:rPr lang="ru-RU" dirty="0"/>
              <a:t>Третий тезис или элемент списка или неожиданное умозаключение, </a:t>
            </a:r>
            <a:endParaRPr lang="en-US" dirty="0"/>
          </a:p>
          <a:p>
            <a:pPr lvl="0"/>
            <a:r>
              <a:rPr lang="ru-RU" dirty="0"/>
              <a:t>Четвертый тезис, озвучивающий выводы и формирующих направления дальнейшего исследования проблемы</a:t>
            </a:r>
          </a:p>
          <a:p>
            <a:pPr lvl="0"/>
            <a:r>
              <a:rPr lang="ru-RU" dirty="0"/>
              <a:t>Продолжение рассуждения о кейсе с перечислением его заслуг и сильных сторон</a:t>
            </a:r>
          </a:p>
          <a:p>
            <a:pPr lvl="0"/>
            <a:r>
              <a:rPr lang="ru-RU" dirty="0"/>
              <a:t>Финальные рассуждения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457198" y="2912283"/>
            <a:ext cx="5797987" cy="6068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1361" y="1610675"/>
            <a:ext cx="9969167" cy="66541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4800" b="1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Название кейса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3"/>
          <p:cNvSpPr txBox="1">
            <a:spLocks/>
          </p:cNvSpPr>
          <p:nvPr userDrawn="1"/>
        </p:nvSpPr>
        <p:spPr>
          <a:xfrm>
            <a:off x="707510" y="569753"/>
            <a:ext cx="10525632" cy="181449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0" b="1" dirty="0">
                <a:latin typeface="Arial"/>
                <a:cs typeface="Arial"/>
              </a:rPr>
              <a:t>План</a:t>
            </a:r>
            <a:endParaRPr lang="en-US" sz="8000" b="1" dirty="0">
              <a:latin typeface="Arial"/>
              <a:cs typeface="Arial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4462" y="3056862"/>
            <a:ext cx="3186404" cy="5649532"/>
          </a:xfrm>
          <a:prstGeom prst="rect">
            <a:avLst/>
          </a:prstGeom>
        </p:spPr>
        <p:txBody>
          <a:bodyPr vert="horz"/>
          <a:lstStyle>
            <a:lvl1pPr marL="457200" indent="-457200">
              <a:lnSpc>
                <a:spcPts val="32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/>
              <a:defRPr sz="2000" b="1" i="0" u="none" baseline="0">
                <a:latin typeface="Arial"/>
                <a:cs typeface="Arial"/>
              </a:defRPr>
            </a:lvl1pPr>
            <a:lvl2pPr marL="432000" indent="-216000">
              <a:lnSpc>
                <a:spcPts val="2400"/>
              </a:lnSpc>
              <a:spcBef>
                <a:spcPts val="0"/>
              </a:spcBef>
              <a:buSzPct val="120000"/>
              <a:buFont typeface="Arial"/>
              <a:buChar char="•"/>
              <a:defRPr sz="1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/>
              <a:t>Раздел 1</a:t>
            </a:r>
          </a:p>
          <a:p>
            <a:pPr lvl="1"/>
            <a:r>
              <a:rPr lang="ru-RU" dirty="0"/>
              <a:t>Слайд 1</a:t>
            </a:r>
          </a:p>
          <a:p>
            <a:pPr lvl="1"/>
            <a:r>
              <a:rPr lang="ru-RU" dirty="0"/>
              <a:t>Следующий слайд</a:t>
            </a:r>
          </a:p>
          <a:p>
            <a:pPr lvl="1"/>
            <a:r>
              <a:rPr lang="en-US" dirty="0"/>
              <a:t>Е</a:t>
            </a:r>
            <a:r>
              <a:rPr lang="ru-RU" dirty="0"/>
              <a:t>ще один очередной слайд</a:t>
            </a:r>
          </a:p>
          <a:p>
            <a:pPr lvl="1"/>
            <a:r>
              <a:rPr lang="ru-RU" dirty="0"/>
              <a:t>Заключительный слайд</a:t>
            </a:r>
          </a:p>
          <a:p>
            <a:pPr lvl="0"/>
            <a:r>
              <a:rPr lang="ru-RU" dirty="0"/>
              <a:t>Раздел второй</a:t>
            </a:r>
          </a:p>
          <a:p>
            <a:pPr lvl="1"/>
            <a:r>
              <a:rPr lang="ru-RU" dirty="0"/>
              <a:t>Первый слайд</a:t>
            </a:r>
          </a:p>
          <a:p>
            <a:pPr lvl="1"/>
            <a:r>
              <a:rPr lang="ru-RU" dirty="0"/>
              <a:t>Следующий за ним слайд</a:t>
            </a:r>
          </a:p>
          <a:p>
            <a:pPr lvl="1"/>
            <a:r>
              <a:rPr lang="ru-RU" dirty="0"/>
              <a:t>Еще пара моментов</a:t>
            </a:r>
          </a:p>
          <a:p>
            <a:pPr lvl="1"/>
            <a:r>
              <a:rPr lang="ru-RU" dirty="0"/>
              <a:t>Важные вещи</a:t>
            </a:r>
          </a:p>
          <a:p>
            <a:pPr lvl="1"/>
            <a:r>
              <a:rPr lang="ru-RU" dirty="0"/>
              <a:t>Заключительные мысли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912968" y="3053439"/>
            <a:ext cx="3186404" cy="5652955"/>
          </a:xfrm>
          <a:prstGeom prst="rect">
            <a:avLst/>
          </a:prstGeom>
        </p:spPr>
        <p:txBody>
          <a:bodyPr vert="horz"/>
          <a:lstStyle>
            <a:lvl1pPr marL="457200" indent="-457200">
              <a:lnSpc>
                <a:spcPts val="32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 startAt="3"/>
              <a:defRPr sz="2000" b="1" i="0" u="none" baseline="0">
                <a:latin typeface="Arial"/>
                <a:cs typeface="Arial"/>
              </a:defRPr>
            </a:lvl1pPr>
            <a:lvl2pPr marL="432000" indent="-216000">
              <a:lnSpc>
                <a:spcPts val="2400"/>
              </a:lnSpc>
              <a:spcBef>
                <a:spcPts val="0"/>
              </a:spcBef>
              <a:buSzPct val="120000"/>
              <a:buFont typeface="Arial"/>
              <a:buChar char="•"/>
              <a:defRPr sz="1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/>
              <a:t>Третий раздел</a:t>
            </a:r>
          </a:p>
          <a:p>
            <a:pPr lvl="1"/>
            <a:r>
              <a:rPr lang="ru-RU" dirty="0"/>
              <a:t>Слайд 1</a:t>
            </a:r>
          </a:p>
          <a:p>
            <a:pPr lvl="1"/>
            <a:r>
              <a:rPr lang="ru-RU" dirty="0"/>
              <a:t>Слайд 2</a:t>
            </a:r>
          </a:p>
          <a:p>
            <a:pPr lvl="0"/>
            <a:r>
              <a:rPr lang="ru-RU" dirty="0"/>
              <a:t>Раздел номер четыре</a:t>
            </a:r>
          </a:p>
          <a:p>
            <a:pPr lvl="1"/>
            <a:r>
              <a:rPr lang="ru-RU" dirty="0"/>
              <a:t>Первый слайд</a:t>
            </a:r>
          </a:p>
          <a:p>
            <a:pPr lvl="1"/>
            <a:r>
              <a:rPr lang="ru-RU" dirty="0"/>
              <a:t>Следующий за ним слайд</a:t>
            </a:r>
          </a:p>
          <a:p>
            <a:pPr lvl="1"/>
            <a:r>
              <a:rPr lang="ru-RU" dirty="0"/>
              <a:t>Еще пара моментов</a:t>
            </a:r>
          </a:p>
          <a:p>
            <a:pPr lvl="1"/>
            <a:r>
              <a:rPr lang="ru-RU" dirty="0"/>
              <a:t>Важные вещи</a:t>
            </a:r>
          </a:p>
          <a:p>
            <a:pPr lvl="1"/>
            <a:r>
              <a:rPr lang="ru-RU" dirty="0"/>
              <a:t>Заключительные мысли</a:t>
            </a:r>
          </a:p>
          <a:p>
            <a:pPr lvl="1"/>
            <a:r>
              <a:rPr lang="ru-RU" dirty="0"/>
              <a:t>То, о чем безусловно стоило бы сказать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004842" y="3052832"/>
            <a:ext cx="3186404" cy="5653562"/>
          </a:xfrm>
          <a:prstGeom prst="rect">
            <a:avLst/>
          </a:prstGeom>
        </p:spPr>
        <p:txBody>
          <a:bodyPr vert="horz"/>
          <a:lstStyle>
            <a:lvl1pPr marL="457200" indent="-457200">
              <a:lnSpc>
                <a:spcPts val="3200"/>
              </a:lnSpc>
              <a:spcBef>
                <a:spcPts val="1800"/>
              </a:spcBef>
              <a:spcAft>
                <a:spcPts val="1200"/>
              </a:spcAft>
              <a:buFont typeface="+mj-lt"/>
              <a:buAutoNum type="arabicPeriod" startAt="5"/>
              <a:defRPr sz="2000" b="1" i="0" u="none" baseline="0">
                <a:latin typeface="Arial"/>
                <a:cs typeface="Arial"/>
              </a:defRPr>
            </a:lvl1pPr>
            <a:lvl2pPr marL="432000" indent="-216000">
              <a:lnSpc>
                <a:spcPts val="2400"/>
              </a:lnSpc>
              <a:spcBef>
                <a:spcPts val="0"/>
              </a:spcBef>
              <a:buSzPct val="120000"/>
              <a:buFont typeface="Arial"/>
              <a:buChar char="•"/>
              <a:defRPr sz="1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/>
              <a:t>Раздел номер пять</a:t>
            </a:r>
          </a:p>
          <a:p>
            <a:pPr lvl="1"/>
            <a:r>
              <a:rPr lang="ru-RU" dirty="0"/>
              <a:t>Первый слайд</a:t>
            </a:r>
          </a:p>
          <a:p>
            <a:pPr lvl="1"/>
            <a:r>
              <a:rPr lang="ru-RU" dirty="0"/>
              <a:t>Следующий за ним слайд</a:t>
            </a:r>
          </a:p>
          <a:p>
            <a:pPr lvl="1"/>
            <a:r>
              <a:rPr lang="ru-RU" dirty="0"/>
              <a:t>Еще пара моментов</a:t>
            </a:r>
          </a:p>
          <a:p>
            <a:pPr lvl="1"/>
            <a:r>
              <a:rPr lang="ru-RU" dirty="0"/>
              <a:t>Важные вещи</a:t>
            </a:r>
          </a:p>
          <a:p>
            <a:pPr lvl="1"/>
            <a:r>
              <a:rPr lang="ru-RU" dirty="0"/>
              <a:t>Заключительные мысли</a:t>
            </a:r>
          </a:p>
          <a:p>
            <a:pPr lvl="1"/>
            <a:r>
              <a:rPr lang="ru-RU" dirty="0"/>
              <a:t>То, о чем безусловно стоило бы сказать</a:t>
            </a:r>
          </a:p>
          <a:p>
            <a:pPr lvl="0"/>
            <a:r>
              <a:rPr lang="ru-RU" dirty="0"/>
              <a:t>Финал. Выводы</a:t>
            </a:r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auto">
          <a:xfrm rot="5400000">
            <a:off x="-26984" y="2285012"/>
            <a:ext cx="101600" cy="47629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Line 5"/>
          <p:cNvSpPr>
            <a:spLocks noChangeShapeType="1"/>
          </p:cNvSpPr>
          <p:nvPr userDrawn="1"/>
        </p:nvSpPr>
        <p:spPr bwMode="auto">
          <a:xfrm rot="16200000" flipH="1">
            <a:off x="6506199" y="-4154413"/>
            <a:ext cx="1" cy="1292648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AutoShape 6"/>
          <p:cNvSpPr>
            <a:spLocks/>
          </p:cNvSpPr>
          <p:nvPr userDrawn="1"/>
        </p:nvSpPr>
        <p:spPr bwMode="auto">
          <a:xfrm rot="16200000">
            <a:off x="12940068" y="2285012"/>
            <a:ext cx="101600" cy="47629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8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без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757525" y="1947482"/>
            <a:ext cx="9599779" cy="5715389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80000"/>
              </a:lnSpc>
              <a:buFontTx/>
              <a:buNone/>
              <a:defRPr sz="9600" b="1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0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757525" y="3082437"/>
            <a:ext cx="9599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0" baseline="0" dirty="0">
                <a:latin typeface="Helvetica Neue"/>
                <a:cs typeface="Helvetica Neue"/>
              </a:rPr>
              <a:t>Спасибо!</a:t>
            </a:r>
            <a:endParaRPr lang="en-US" sz="9600" b="1" i="0" baseline="0" dirty="0">
              <a:latin typeface="Helvetica Neue"/>
              <a:cs typeface="Helvetica Neue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44963" y="5106430"/>
            <a:ext cx="4838700" cy="41442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20000"/>
              </a:lnSpc>
              <a:buNone/>
              <a:defRPr sz="16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SmartHead</a:t>
            </a:r>
          </a:p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144963" y="5560934"/>
            <a:ext cx="4838700" cy="721885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20000"/>
              </a:lnSpc>
              <a:buNone/>
              <a:defRPr sz="16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(8 843) 227-40-66</a:t>
            </a:r>
            <a:br>
              <a:rPr lang="en-US" dirty="0"/>
            </a:br>
            <a:r>
              <a:rPr lang="en-US" dirty="0"/>
              <a:t>info@smarthead.ru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5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757525" y="1947482"/>
            <a:ext cx="9599779" cy="5715389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ct val="80000"/>
              </a:lnSpc>
              <a:buFontTx/>
              <a:buNone/>
              <a:defRPr sz="9600" b="1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 раздела</a:t>
            </a:r>
            <a:endParaRPr lang="en-US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80901" y="5619433"/>
            <a:ext cx="2794000" cy="279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164826" y="1519715"/>
            <a:ext cx="2063086" cy="20630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10511312" y="2817314"/>
            <a:ext cx="1691984" cy="16919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378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50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2711" y="522463"/>
            <a:ext cx="12016380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2711" y="2094779"/>
            <a:ext cx="12016380" cy="6311466"/>
          </a:xfrm>
          <a:prstGeom prst="rect">
            <a:avLst/>
          </a:prstGeom>
        </p:spPr>
        <p:txBody>
          <a:bodyPr vert="horz" anchor="t" anchorCtr="0"/>
          <a:lstStyle>
            <a:lvl1pPr marL="360000" indent="-360000">
              <a:lnSpc>
                <a:spcPct val="120000"/>
              </a:lnSpc>
              <a:spcBef>
                <a:spcPts val="0"/>
              </a:spcBef>
              <a:buSzPct val="120000"/>
              <a:defRPr sz="40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Первый тезис, утверждающий истину номер один</a:t>
            </a:r>
          </a:p>
          <a:p>
            <a:pPr lvl="0"/>
            <a:r>
              <a:rPr lang="ru-RU" dirty="0"/>
              <a:t>Второй тезис, развивающий положения первого или, возможно, никак вообще с ним не связанный</a:t>
            </a:r>
          </a:p>
          <a:p>
            <a:pPr lvl="0"/>
            <a:r>
              <a:rPr lang="ru-RU" dirty="0"/>
              <a:t>Третий тезис или элемент списка или неожиданное умозаключение, проливающее свет на сказанное выше</a:t>
            </a:r>
          </a:p>
        </p:txBody>
      </p:sp>
    </p:spTree>
    <p:extLst>
      <p:ext uri="{BB962C8B-B14F-4D97-AF65-F5344CB8AC3E}">
        <p14:creationId xmlns:p14="http://schemas.microsoft.com/office/powerpoint/2010/main" val="421808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2711" y="522463"/>
            <a:ext cx="12016380" cy="13106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8000" b="0">
                <a:latin typeface="Arial"/>
                <a:cs typeface="Arial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946696" y="5253976"/>
            <a:ext cx="2794000" cy="279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036719" y="2080755"/>
            <a:ext cx="2063086" cy="20630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9253813" y="4143841"/>
            <a:ext cx="1691984" cy="16919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611217" y="5406376"/>
            <a:ext cx="2794000" cy="279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89768" y="2222753"/>
            <a:ext cx="2794000" cy="279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3411116" y="2612376"/>
            <a:ext cx="2794000" cy="279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29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13012340" cy="190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0" y="9576192"/>
            <a:ext cx="13012340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Text Placeholder 22"/>
          <p:cNvSpPr txBox="1">
            <a:spLocks/>
          </p:cNvSpPr>
          <p:nvPr userDrawn="1"/>
        </p:nvSpPr>
        <p:spPr>
          <a:xfrm>
            <a:off x="539788" y="8691857"/>
            <a:ext cx="3681337" cy="39433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SzPct val="120000"/>
              <a:buFont typeface="Arial"/>
              <a:buNone/>
              <a:defRPr sz="1600" kern="1200" baseline="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Helvetica Neue"/>
                <a:cs typeface="Helvetica Neue"/>
              </a:rPr>
              <a:t>Санкт-Петербург.</a:t>
            </a:r>
            <a:r>
              <a:rPr lang="ru-RU" b="1" baseline="0" dirty="0">
                <a:latin typeface="Helvetica Neue"/>
                <a:cs typeface="Helvetica Neue"/>
              </a:rPr>
              <a:t> </a:t>
            </a:r>
            <a:r>
              <a:rPr lang="ru-RU" b="1" dirty="0">
                <a:latin typeface="Helvetica Neue"/>
                <a:cs typeface="Helvetica Neue"/>
              </a:rPr>
              <a:t>20-21</a:t>
            </a:r>
            <a:r>
              <a:rPr lang="ru-RU" b="1" baseline="0" dirty="0">
                <a:latin typeface="Helvetica Neue"/>
                <a:cs typeface="Helvetica Neue"/>
              </a:rPr>
              <a:t> мая 2016</a:t>
            </a:r>
            <a:endParaRPr lang="en-US" b="1" dirty="0">
              <a:latin typeface="Helvetica Neue"/>
              <a:cs typeface="Helvetica Neue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9" y="790136"/>
            <a:ext cx="2071072" cy="6399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29428" y="651139"/>
            <a:ext cx="1489400" cy="92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4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13012340" cy="190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0" y="9576192"/>
            <a:ext cx="13012340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1473798" y="9086548"/>
            <a:ext cx="9488370" cy="31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0" indent="0" algn="ctr">
              <a:lnSpc>
                <a:spcPct val="120000"/>
              </a:lnSpc>
              <a:spcBef>
                <a:spcPts val="1100"/>
              </a:spcBef>
              <a:buFontTx/>
              <a:buNone/>
              <a:defRPr/>
            </a:pPr>
            <a:r>
              <a:rPr lang="ru-RU" sz="1400" b="1" i="0" dirty="0">
                <a:solidFill>
                  <a:schemeClr val="tx1"/>
                </a:solidFill>
                <a:latin typeface="Helvetica Neue"/>
                <a:ea typeface="ＭＳ Ｐゴシック" charset="0"/>
                <a:cs typeface="Helvetica Neue"/>
                <a:sym typeface="Helvetica Neue" charset="0"/>
              </a:rPr>
              <a:t>Управление качеством проекта</a:t>
            </a:r>
            <a:endParaRPr lang="en-US" sz="1400" b="1" i="0" dirty="0">
              <a:solidFill>
                <a:schemeClr val="tx1"/>
              </a:solidFill>
              <a:latin typeface="Helvetica Neue"/>
              <a:ea typeface="ＭＳ Ｐゴシック" charset="0"/>
              <a:cs typeface="Helvetica Neue"/>
              <a:sym typeface="Helvetica Neue" charset="0"/>
            </a:endParaRPr>
          </a:p>
        </p:txBody>
      </p:sp>
      <p:sp>
        <p:nvSpPr>
          <p:cNvPr id="26" name="AutoShape 4"/>
          <p:cNvSpPr>
            <a:spLocks/>
          </p:cNvSpPr>
          <p:nvPr userDrawn="1"/>
        </p:nvSpPr>
        <p:spPr bwMode="auto">
          <a:xfrm rot="5400000">
            <a:off x="-30617" y="8819667"/>
            <a:ext cx="101600" cy="47629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Line 5"/>
          <p:cNvSpPr>
            <a:spLocks noChangeShapeType="1"/>
          </p:cNvSpPr>
          <p:nvPr userDrawn="1"/>
        </p:nvSpPr>
        <p:spPr bwMode="auto">
          <a:xfrm rot="16200000" flipH="1">
            <a:off x="6502566" y="2380242"/>
            <a:ext cx="1" cy="12926480"/>
          </a:xfrm>
          <a:prstGeom prst="lin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AutoShape 6"/>
          <p:cNvSpPr>
            <a:spLocks/>
          </p:cNvSpPr>
          <p:nvPr userDrawn="1"/>
        </p:nvSpPr>
        <p:spPr bwMode="auto">
          <a:xfrm rot="16200000">
            <a:off x="12936435" y="8819667"/>
            <a:ext cx="101600" cy="47629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464" y="9031388"/>
            <a:ext cx="1373455" cy="4244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40218" y="8961850"/>
            <a:ext cx="798284" cy="4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4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76" r:id="rId3"/>
    <p:sldLayoutId id="2147483661" r:id="rId4"/>
    <p:sldLayoutId id="2147483663" r:id="rId5"/>
    <p:sldLayoutId id="2147483670" r:id="rId6"/>
    <p:sldLayoutId id="2147483677" r:id="rId7"/>
    <p:sldLayoutId id="2147483674" r:id="rId8"/>
    <p:sldLayoutId id="2147483667" r:id="rId9"/>
    <p:sldLayoutId id="2147483649" r:id="rId10"/>
    <p:sldLayoutId id="2147483662" r:id="rId11"/>
    <p:sldLayoutId id="2147483656" r:id="rId12"/>
    <p:sldLayoutId id="2147483673" r:id="rId13"/>
    <p:sldLayoutId id="2147483666" r:id="rId14"/>
    <p:sldLayoutId id="2147483650" r:id="rId15"/>
    <p:sldLayoutId id="2147483668" r:id="rId16"/>
    <p:sldLayoutId id="2147483675" r:id="rId17"/>
    <p:sldLayoutId id="2147483664" r:id="rId18"/>
    <p:sldLayoutId id="2147483665" r:id="rId19"/>
  </p:sldLayoutIdLst>
  <p:txStyles>
    <p:titleStyle>
      <a:lvl1pPr algn="ctr" defTabSz="774360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0770" indent="-580770" algn="l" defTabSz="774360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258334" indent="-483975" algn="l" defTabSz="774360" rtl="0" eaLnBrk="1" latinLnBrk="0" hangingPunct="1">
        <a:spcBef>
          <a:spcPct val="20000"/>
        </a:spcBef>
        <a:buFont typeface="Arial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2pPr>
      <a:lvl3pPr marL="1935899" indent="-387180" algn="l" defTabSz="774360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710259" indent="-387180" algn="l" defTabSz="774360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84618" indent="-387180" algn="l" defTabSz="774360" rtl="0" eaLnBrk="1" latinLnBrk="0" hangingPunct="1">
        <a:spcBef>
          <a:spcPct val="20000"/>
        </a:spcBef>
        <a:buFont typeface="Arial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58978" indent="-387180" algn="l" defTabSz="77436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33338" indent="-387180" algn="l" defTabSz="77436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07697" indent="-387180" algn="l" defTabSz="77436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582057" indent="-387180" algn="l" defTabSz="77436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4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74360" algn="l" defTabSz="774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48719" algn="l" defTabSz="774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23079" algn="l" defTabSz="774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97439" algn="l" defTabSz="774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71798" algn="l" defTabSz="774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646158" algn="l" defTabSz="774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420517" algn="l" defTabSz="774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194877" algn="l" defTabSz="77436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464809" y="2837933"/>
            <a:ext cx="10081533" cy="365935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8000" b="0" dirty="0">
                <a:latin typeface="Helvetica Neue"/>
                <a:cs typeface="Helvetica Neue"/>
              </a:rPr>
              <a:t>Управление качеством проекта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7481001" y="7843856"/>
            <a:ext cx="4670006" cy="736282"/>
          </a:xfrm>
        </p:spPr>
        <p:txBody>
          <a:bodyPr/>
          <a:lstStyle/>
          <a:p>
            <a:r>
              <a:rPr lang="ru-RU" dirty="0">
                <a:latin typeface="Helvetica Neue"/>
                <a:cs typeface="Helvetica Neue"/>
              </a:rPr>
              <a:t>Эмиль Хуснетдинов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2"/>
          </p:nvPr>
        </p:nvSpPr>
        <p:spPr>
          <a:xfrm>
            <a:off x="7481001" y="8573935"/>
            <a:ext cx="4612101" cy="497093"/>
          </a:xfrm>
        </p:spPr>
        <p:txBody>
          <a:bodyPr/>
          <a:lstStyle/>
          <a:p>
            <a:r>
              <a:rPr lang="en-US" dirty="0" err="1">
                <a:latin typeface="Helvetica Neue"/>
                <a:cs typeface="Helvetica Neue"/>
              </a:rPr>
              <a:t>SmartHead</a:t>
            </a:r>
            <a:r>
              <a:rPr lang="ru-RU" dirty="0">
                <a:latin typeface="Helvetica Neue"/>
                <a:cs typeface="Helvetica Neue"/>
              </a:rPr>
              <a:t>. Казань, Россия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06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143000" indent="-1143000">
              <a:buClr>
                <a:srgbClr val="00B050"/>
              </a:buClr>
              <a:buSzPct val="120000"/>
              <a:buFontTx/>
              <a:buChar char="●"/>
            </a:pPr>
            <a:r>
              <a:rPr lang="ru-RU" dirty="0"/>
              <a:t>Стоимость качества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 numCol="2" spcCol="360000"/>
          <a:lstStyle/>
          <a:p>
            <a:pPr marL="0" indent="0">
              <a:buNone/>
            </a:pPr>
            <a:r>
              <a:rPr lang="ru-RU" sz="3200" b="1" dirty="0"/>
              <a:t>Стоимость соответствия</a:t>
            </a:r>
          </a:p>
          <a:p>
            <a:pPr marL="0" indent="0">
              <a:buNone/>
            </a:pPr>
            <a:endParaRPr lang="ru-RU" sz="3200" b="1" dirty="0"/>
          </a:p>
          <a:p>
            <a:pPr fontAlgn="base"/>
            <a:r>
              <a:rPr lang="ru-RU" sz="3200" dirty="0"/>
              <a:t>Документирование процессов</a:t>
            </a:r>
          </a:p>
          <a:p>
            <a:pPr fontAlgn="base"/>
            <a:r>
              <a:rPr lang="ru-RU" sz="3200" dirty="0"/>
              <a:t>Обучение</a:t>
            </a:r>
          </a:p>
          <a:p>
            <a:pPr fontAlgn="base"/>
            <a:r>
              <a:rPr lang="ru-RU" sz="3200" i="1" dirty="0"/>
              <a:t>Аудиты</a:t>
            </a:r>
          </a:p>
          <a:p>
            <a:pPr fontAlgn="base"/>
            <a:r>
              <a:rPr lang="ru-RU" sz="3200" i="1" dirty="0"/>
              <a:t>Тестирование</a:t>
            </a:r>
          </a:p>
          <a:p>
            <a:pPr fontAlgn="base"/>
            <a:r>
              <a:rPr lang="ru-RU" sz="3200" i="1" dirty="0"/>
              <a:t>Инспекции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b="1" dirty="0"/>
              <a:t>Стоимость несоответствия</a:t>
            </a:r>
          </a:p>
          <a:p>
            <a:pPr marL="0" indent="0">
              <a:buNone/>
            </a:pPr>
            <a:endParaRPr lang="ru-RU" sz="3200" b="1" dirty="0"/>
          </a:p>
          <a:p>
            <a:pPr fontAlgn="base"/>
            <a:r>
              <a:rPr lang="ru-RU" sz="3200" dirty="0"/>
              <a:t>Доработка (</a:t>
            </a:r>
            <a:r>
              <a:rPr lang="ru-RU" sz="3200" dirty="0" err="1"/>
              <a:t>багфикс</a:t>
            </a:r>
            <a:r>
              <a:rPr lang="ru-RU" sz="3200" dirty="0"/>
              <a:t>)</a:t>
            </a:r>
          </a:p>
          <a:p>
            <a:pPr fontAlgn="base"/>
            <a:r>
              <a:rPr lang="ru-RU" sz="3200" dirty="0"/>
              <a:t>Отходы (прототипы, </a:t>
            </a:r>
            <a:r>
              <a:rPr lang="ru-RU" sz="3200" dirty="0" err="1"/>
              <a:t>рефакторинг</a:t>
            </a:r>
            <a:r>
              <a:rPr lang="ru-RU" sz="3200" dirty="0"/>
              <a:t>)</a:t>
            </a:r>
          </a:p>
          <a:p>
            <a:pPr fontAlgn="base"/>
            <a:r>
              <a:rPr lang="ru-RU" sz="3200" dirty="0" err="1"/>
              <a:t>Репутационные</a:t>
            </a:r>
            <a:r>
              <a:rPr lang="ru-RU" sz="3200" dirty="0"/>
              <a:t> издержки</a:t>
            </a:r>
          </a:p>
          <a:p>
            <a:pPr fontAlgn="base"/>
            <a:r>
              <a:rPr lang="ru-RU" sz="3200" dirty="0"/>
              <a:t>Поддержка пользователей</a:t>
            </a:r>
          </a:p>
          <a:p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90146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424" y="616225"/>
            <a:ext cx="7598073" cy="7702585"/>
          </a:xfrm>
          <a:prstGeom prst="rect">
            <a:avLst/>
          </a:prstGeom>
        </p:spPr>
      </p:pic>
      <p:sp>
        <p:nvSpPr>
          <p:cNvPr id="6" name="Текст 2"/>
          <p:cNvSpPr>
            <a:spLocks noGrp="1"/>
          </p:cNvSpPr>
          <p:nvPr>
            <p:ph type="body" sz="quarter" idx="12"/>
          </p:nvPr>
        </p:nvSpPr>
        <p:spPr>
          <a:xfrm>
            <a:off x="341197" y="477852"/>
            <a:ext cx="4931263" cy="8226750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План управления качеством –</a:t>
            </a:r>
            <a:r>
              <a:rPr lang="ru-RU" b="1" i="1" dirty="0"/>
              <a:t>договоренность</a:t>
            </a:r>
          </a:p>
          <a:p>
            <a:endParaRPr lang="ru-RU" dirty="0"/>
          </a:p>
          <a:p>
            <a:r>
              <a:rPr lang="ru-RU" dirty="0"/>
              <a:t>Устная или письменная</a:t>
            </a:r>
          </a:p>
        </p:txBody>
      </p:sp>
    </p:spTree>
    <p:extLst>
      <p:ext uri="{BB962C8B-B14F-4D97-AF65-F5344CB8AC3E}">
        <p14:creationId xmlns:p14="http://schemas.microsoft.com/office/powerpoint/2010/main" val="129693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143000" indent="-1143000">
              <a:buClr>
                <a:srgbClr val="FF0000"/>
              </a:buClr>
              <a:buSzPct val="120000"/>
              <a:buFontTx/>
              <a:buChar char="●"/>
            </a:pPr>
            <a:r>
              <a:rPr lang="ru-RU" dirty="0"/>
              <a:t>Обеспечение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Плановые систематические меры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Инструменты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Аудит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Анализ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164281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6000" dirty="0"/>
              <a:t>Аудит проведения </a:t>
            </a:r>
            <a:r>
              <a:rPr lang="ru-RU" sz="6000" dirty="0" err="1"/>
              <a:t>ретроспектив</a:t>
            </a:r>
            <a:endParaRPr lang="ru-RU" sz="6000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14350" indent="-514350">
              <a:buSzPct val="100000"/>
              <a:buAutoNum type="arabicPeriod"/>
            </a:pPr>
            <a:r>
              <a:rPr lang="ru-RU" sz="3200" dirty="0"/>
              <a:t>Событие назначено в календаре, приглашены участники</a:t>
            </a:r>
          </a:p>
          <a:p>
            <a:pPr marL="514350" indent="-514350">
              <a:buSzPct val="100000"/>
              <a:buAutoNum type="arabicPeriod"/>
            </a:pPr>
            <a:r>
              <a:rPr lang="ru-RU" sz="3200" dirty="0" err="1"/>
              <a:t>Переговорка</a:t>
            </a:r>
            <a:r>
              <a:rPr lang="ru-RU" sz="3200" dirty="0"/>
              <a:t> забронирована</a:t>
            </a:r>
          </a:p>
          <a:p>
            <a:pPr marL="514350" indent="-514350">
              <a:buSzPct val="100000"/>
              <a:buAutoNum type="arabicPeriod"/>
            </a:pPr>
            <a:r>
              <a:rPr lang="ru-RU" sz="3200" dirty="0"/>
              <a:t>Для участников назначены задачи для учета времени</a:t>
            </a:r>
          </a:p>
          <a:p>
            <a:pPr marL="514350" indent="-514350">
              <a:buSzPct val="100000"/>
              <a:buAutoNum type="arabicPeriod"/>
            </a:pPr>
            <a:r>
              <a:rPr lang="ru-RU" sz="3200" dirty="0"/>
              <a:t>Назначена задача на покупку торта</a:t>
            </a: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</a:t>
            </a:r>
            <a:endParaRPr lang="ru-RU" sz="3200" dirty="0"/>
          </a:p>
          <a:p>
            <a:pPr marL="514350" indent="-514350">
              <a:buSzPct val="100000"/>
              <a:buAutoNum type="arabicPeriod"/>
            </a:pPr>
            <a:r>
              <a:rPr lang="ru-RU" sz="3200" dirty="0"/>
              <a:t>По результатам ретроспективы назначены задачи</a:t>
            </a:r>
          </a:p>
          <a:p>
            <a:pPr marL="514350" indent="-514350">
              <a:buSzPct val="100000"/>
              <a:buAutoNum type="arabicPeriod"/>
            </a:pPr>
            <a:r>
              <a:rPr lang="ru-RU" sz="3200" dirty="0"/>
              <a:t>Выводы зафиксированы в базе знаний компании</a:t>
            </a:r>
          </a:p>
          <a:p>
            <a:pPr marL="514350" indent="-514350">
              <a:buSzPct val="100000"/>
              <a:buAutoNum type="arabicPeriod"/>
            </a:pPr>
            <a:r>
              <a:rPr lang="ru-RU" sz="3200" dirty="0"/>
              <a:t>На сервер выложены материалы и </a:t>
            </a:r>
            <a:r>
              <a:rPr lang="ru-RU" sz="3200"/>
              <a:t>видеозапись ретроспективы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77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452711" y="522463"/>
            <a:ext cx="12016380" cy="1040523"/>
          </a:xfrm>
        </p:spPr>
        <p:txBody>
          <a:bodyPr/>
          <a:lstStyle/>
          <a:p>
            <a:r>
              <a:rPr lang="ru-RU" dirty="0"/>
              <a:t>Анализ процессов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52711" y="1758702"/>
            <a:ext cx="12016380" cy="91423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Диаграмма </a:t>
            </a:r>
            <a:r>
              <a:rPr lang="ru-RU" dirty="0" err="1"/>
              <a:t>Исикавы</a:t>
            </a:r>
            <a:r>
              <a:rPr lang="ru-RU" dirty="0"/>
              <a:t> (</a:t>
            </a:r>
            <a:r>
              <a:rPr lang="en-US" dirty="0" err="1"/>
              <a:t>FishBone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4" name="Изображение 2" descr="controlchart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42" y="2747365"/>
            <a:ext cx="8698866" cy="591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23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143000" indent="-1143000">
              <a:buClr>
                <a:srgbClr val="0070C0"/>
              </a:buClr>
              <a:buSzPct val="120000"/>
              <a:buFontTx/>
              <a:buChar char="●"/>
            </a:pPr>
            <a:r>
              <a:rPr lang="ru-RU" dirty="0"/>
              <a:t>Контроль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Мониторить</a:t>
            </a:r>
            <a:r>
              <a:rPr lang="ru-RU" dirty="0"/>
              <a:t> результаты для определения их соответствия стандартам и требованиям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Инструменты контроля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Инспекции</a:t>
            </a:r>
          </a:p>
        </p:txBody>
      </p:sp>
    </p:spTree>
    <p:extLst>
      <p:ext uri="{BB962C8B-B14F-4D97-AF65-F5344CB8AC3E}">
        <p14:creationId xmlns:p14="http://schemas.microsoft.com/office/powerpoint/2010/main" val="2942038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143000" indent="-1143000">
              <a:buClr>
                <a:srgbClr val="0070C0"/>
              </a:buClr>
              <a:buSzPct val="120000"/>
              <a:buFontTx/>
              <a:buChar char="●"/>
            </a:pPr>
            <a:r>
              <a:rPr lang="ru-RU" sz="7200" dirty="0"/>
              <a:t>Тестирование</a:t>
            </a:r>
          </a:p>
        </p:txBody>
      </p:sp>
      <p:pic>
        <p:nvPicPr>
          <p:cNvPr id="12" name="Picture 2" descr="http://habrastorage.org/storage/habraeffect/f9/89/f9896868ee1eb54cc47717bf1086449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29" y="1998454"/>
            <a:ext cx="10929492" cy="643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166344" y="6847367"/>
            <a:ext cx="3572540" cy="71238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745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143000" indent="-1143000">
              <a:buClr>
                <a:srgbClr val="0070C0"/>
              </a:buClr>
              <a:buSzPct val="120000"/>
              <a:buFontTx/>
              <a:buChar char="●"/>
            </a:pPr>
            <a:r>
              <a:rPr lang="ru-RU" sz="7200" dirty="0"/>
              <a:t>Инспекция</a:t>
            </a:r>
          </a:p>
        </p:txBody>
      </p:sp>
      <p:pic>
        <p:nvPicPr>
          <p:cNvPr id="12" name="Picture 2" descr="http://habrastorage.org/storage/habraeffect/f9/89/f9896868ee1eb54cc47717bf1086449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29" y="1998454"/>
            <a:ext cx="10929492" cy="643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6145620" y="882504"/>
            <a:ext cx="6568980" cy="3423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/>
          <a:lstStyle>
            <a:lvl1pPr marL="0" indent="0" algn="l" defTabSz="774360" rtl="0" eaLnBrk="1" latinLnBrk="0" hangingPunct="1">
              <a:spcBef>
                <a:spcPct val="20000"/>
              </a:spcBef>
              <a:buFont typeface="Arial"/>
              <a:buNone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58334" indent="-483975" algn="l" defTabSz="774360" rtl="0" eaLnBrk="1" latinLnBrk="0" hangingPunct="1">
              <a:spcBef>
                <a:spcPct val="20000"/>
              </a:spcBef>
              <a:buFont typeface="Arial"/>
              <a:buChar char="–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5899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10259" indent="-387180" algn="l" defTabSz="774360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84618" indent="-387180" algn="l" defTabSz="774360" rtl="0" eaLnBrk="1" latinLnBrk="0" hangingPunct="1">
              <a:spcBef>
                <a:spcPct val="20000"/>
              </a:spcBef>
              <a:buFont typeface="Arial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58978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33338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07697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2057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Инспекция требований, архитектуры,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тех. документации, кода, тестовых сценариев и т.д.</a:t>
            </a:r>
          </a:p>
        </p:txBody>
      </p:sp>
    </p:spTree>
    <p:extLst>
      <p:ext uri="{BB962C8B-B14F-4D97-AF65-F5344CB8AC3E}">
        <p14:creationId xmlns:p14="http://schemas.microsoft.com/office/powerpoint/2010/main" val="2016794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6600" dirty="0"/>
              <a:t>Управление качеством – постоянный процесс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8009" t="2131" r="9838" b="3557"/>
          <a:stretch/>
        </p:blipFill>
        <p:spPr>
          <a:xfrm>
            <a:off x="3402419" y="2498651"/>
            <a:ext cx="6071190" cy="6113722"/>
          </a:xfrm>
        </p:spPr>
      </p:pic>
    </p:spTree>
    <p:extLst>
      <p:ext uri="{BB962C8B-B14F-4D97-AF65-F5344CB8AC3E}">
        <p14:creationId xmlns:p14="http://schemas.microsoft.com/office/powerpoint/2010/main" val="2531311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7200" dirty="0"/>
              <a:t>Плюсы подхода из книжки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3600" dirty="0"/>
              <a:t>Уменьшение числа доработок</a:t>
            </a:r>
          </a:p>
          <a:p>
            <a:endParaRPr lang="ru-RU" sz="3600" dirty="0"/>
          </a:p>
          <a:p>
            <a:r>
              <a:rPr lang="ru-RU" sz="3600" dirty="0"/>
              <a:t>Увеличение производительности</a:t>
            </a:r>
          </a:p>
          <a:p>
            <a:endParaRPr lang="ru-RU" sz="3600" dirty="0"/>
          </a:p>
          <a:p>
            <a:r>
              <a:rPr lang="ru-RU" sz="3600" dirty="0"/>
              <a:t>Уменьшение затрат</a:t>
            </a:r>
          </a:p>
          <a:p>
            <a:endParaRPr lang="ru-RU" sz="3600" dirty="0"/>
          </a:p>
          <a:p>
            <a:r>
              <a:rPr lang="ru-RU" sz="3600" dirty="0"/>
              <a:t>Измеримость процесса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79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О себе и компании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79541" y="4553252"/>
            <a:ext cx="8385718" cy="83799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Digital production, 32 </a:t>
            </a:r>
            <a:r>
              <a:rPr lang="ru-RU" sz="4000" dirty="0"/>
              <a:t>человека</a:t>
            </a:r>
            <a:endParaRPr lang="en-US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318" y="5849660"/>
            <a:ext cx="1020967" cy="1020967"/>
          </a:xfrm>
          <a:prstGeom prst="rect">
            <a:avLst/>
          </a:prstGeo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3579541" y="5896323"/>
            <a:ext cx="8385718" cy="917874"/>
          </a:xfrm>
          <a:prstGeom prst="rect">
            <a:avLst/>
          </a:prstGeom>
        </p:spPr>
        <p:txBody>
          <a:bodyPr vert="horz" anchor="t" anchorCtr="0"/>
          <a:lstStyle>
            <a:lvl1pPr marL="360000" indent="-360000" algn="l" defTabSz="774360" rtl="0" eaLnBrk="1" latinLnBrk="0" hangingPunct="1">
              <a:lnSpc>
                <a:spcPct val="120000"/>
              </a:lnSpc>
              <a:spcBef>
                <a:spcPts val="0"/>
              </a:spcBef>
              <a:buSzPct val="120000"/>
              <a:buFont typeface="Arial"/>
              <a:buChar char="•"/>
              <a:defRPr sz="40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258334" indent="-483975" algn="l" defTabSz="774360" rtl="0" eaLnBrk="1" latinLnBrk="0" hangingPunct="1">
              <a:spcBef>
                <a:spcPct val="20000"/>
              </a:spcBef>
              <a:buFont typeface="Arial"/>
              <a:buChar char="–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5899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10259" indent="-387180" algn="l" defTabSz="774360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84618" indent="-387180" algn="l" defTabSz="774360" rtl="0" eaLnBrk="1" latinLnBrk="0" hangingPunct="1">
              <a:spcBef>
                <a:spcPct val="20000"/>
              </a:spcBef>
              <a:buFont typeface="Arial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58978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33338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07697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2057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emil@smarthead.ru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579541" y="1916062"/>
            <a:ext cx="8385718" cy="2277594"/>
          </a:xfrm>
          <a:prstGeom prst="rect">
            <a:avLst/>
          </a:prstGeom>
        </p:spPr>
        <p:txBody>
          <a:bodyPr vert="horz" anchor="t" anchorCtr="0"/>
          <a:lstStyle>
            <a:lvl1pPr marL="360000" indent="-360000" algn="l" defTabSz="774360" rtl="0" eaLnBrk="1" latinLnBrk="0" hangingPunct="1">
              <a:lnSpc>
                <a:spcPct val="120000"/>
              </a:lnSpc>
              <a:spcBef>
                <a:spcPts val="0"/>
              </a:spcBef>
              <a:buSzPct val="120000"/>
              <a:buFont typeface="Arial"/>
              <a:buChar char="•"/>
              <a:defRPr sz="40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258334" indent="-483975" algn="l" defTabSz="774360" rtl="0" eaLnBrk="1" latinLnBrk="0" hangingPunct="1">
              <a:spcBef>
                <a:spcPct val="20000"/>
              </a:spcBef>
              <a:buFont typeface="Arial"/>
              <a:buChar char="–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5899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10259" indent="-387180" algn="l" defTabSz="774360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84618" indent="-387180" algn="l" defTabSz="774360" rtl="0" eaLnBrk="1" latinLnBrk="0" hangingPunct="1">
              <a:spcBef>
                <a:spcPct val="20000"/>
              </a:spcBef>
              <a:buFont typeface="Arial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58978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33338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07697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2057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3 года в тестировании</a:t>
            </a:r>
          </a:p>
          <a:p>
            <a:pPr marL="0" indent="0">
              <a:buNone/>
            </a:pPr>
            <a:r>
              <a:rPr lang="ru-RU" dirty="0"/>
              <a:t>Обеспечение и контроль качества в </a:t>
            </a:r>
            <a:r>
              <a:rPr lang="en-US" dirty="0" err="1"/>
              <a:t>SmartHead</a:t>
            </a:r>
            <a:endParaRPr lang="ru-RU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3579541" y="7319276"/>
            <a:ext cx="8251903" cy="885058"/>
          </a:xfrm>
          <a:prstGeom prst="rect">
            <a:avLst/>
          </a:prstGeom>
        </p:spPr>
        <p:txBody>
          <a:bodyPr vert="horz" anchor="t" anchorCtr="0"/>
          <a:lstStyle>
            <a:lvl1pPr marL="360000" indent="-360000" algn="l" defTabSz="774360" rtl="0" eaLnBrk="1" latinLnBrk="0" hangingPunct="1">
              <a:lnSpc>
                <a:spcPct val="120000"/>
              </a:lnSpc>
              <a:spcBef>
                <a:spcPts val="0"/>
              </a:spcBef>
              <a:buSzPct val="120000"/>
              <a:buFont typeface="Arial"/>
              <a:buChar char="•"/>
              <a:defRPr sz="40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258334" indent="-483975" algn="l" defTabSz="774360" rtl="0" eaLnBrk="1" latinLnBrk="0" hangingPunct="1">
              <a:spcBef>
                <a:spcPct val="20000"/>
              </a:spcBef>
              <a:buFont typeface="Arial"/>
              <a:buChar char="–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5899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10259" indent="-387180" algn="l" defTabSz="774360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84618" indent="-387180" algn="l" defTabSz="774360" rtl="0" eaLnBrk="1" latinLnBrk="0" hangingPunct="1">
              <a:spcBef>
                <a:spcPct val="20000"/>
              </a:spcBef>
              <a:buFont typeface="Arial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58978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33338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07697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2057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emil.itsec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17" y="7237555"/>
            <a:ext cx="1020967" cy="102096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397371" y="4461764"/>
            <a:ext cx="1025915" cy="1020968"/>
            <a:chOff x="1397371" y="4461764"/>
            <a:chExt cx="1025915" cy="102096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7371" y="4461764"/>
              <a:ext cx="1020968" cy="1020968"/>
            </a:xfrm>
            <a:prstGeom prst="rect">
              <a:avLst/>
            </a:prstGeom>
          </p:spPr>
        </p:pic>
        <p:sp>
          <p:nvSpPr>
            <p:cNvPr id="9" name="Овал 8"/>
            <p:cNvSpPr/>
            <p:nvPr/>
          </p:nvSpPr>
          <p:spPr>
            <a:xfrm>
              <a:off x="1397371" y="4461764"/>
              <a:ext cx="1025915" cy="102096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392424" y="2590628"/>
            <a:ext cx="1025915" cy="1020968"/>
            <a:chOff x="1392424" y="2590628"/>
            <a:chExt cx="1025915" cy="1020968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7739" y="2679703"/>
              <a:ext cx="730122" cy="730122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1392424" y="2590628"/>
              <a:ext cx="1025915" cy="102096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36798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Минусы подхода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Может стать формальностью</a:t>
            </a:r>
          </a:p>
          <a:p>
            <a:pPr>
              <a:lnSpc>
                <a:spcPct val="150000"/>
              </a:lnSpc>
            </a:pPr>
            <a:r>
              <a:rPr lang="ru-RU" dirty="0"/>
              <a:t>Можно заиграться</a:t>
            </a:r>
            <a:r>
              <a:rPr lang="en-US" dirty="0"/>
              <a:t> </a:t>
            </a:r>
            <a:r>
              <a:rPr lang="ru-RU" dirty="0"/>
              <a:t>с качеством и забыть о сорте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ru-RU" dirty="0"/>
              <a:t>Стандарты громоздкие и запутанные</a:t>
            </a:r>
          </a:p>
          <a:p>
            <a:pPr>
              <a:lnSpc>
                <a:spcPct val="150000"/>
              </a:lnSpc>
            </a:pPr>
            <a:r>
              <a:rPr lang="ru-RU" dirty="0"/>
              <a:t>Длительное получение результата</a:t>
            </a:r>
          </a:p>
          <a:p>
            <a:pPr>
              <a:lnSpc>
                <a:spcPct val="150000"/>
              </a:lnSpc>
            </a:pPr>
            <a:r>
              <a:rPr lang="ru-RU" dirty="0"/>
              <a:t>Скептическое отношение со стороны команды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455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Чего удалось достичь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Больше года использования подхода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Появилась база знаний</a:t>
            </a:r>
          </a:p>
          <a:p>
            <a:pPr>
              <a:lnSpc>
                <a:spcPct val="150000"/>
              </a:lnSpc>
            </a:pPr>
            <a:r>
              <a:rPr lang="ru-RU" dirty="0"/>
              <a:t>Новые сотрудники адаптируются быстрее</a:t>
            </a:r>
          </a:p>
          <a:p>
            <a:pPr>
              <a:lnSpc>
                <a:spcPct val="150000"/>
              </a:lnSpc>
            </a:pPr>
            <a:r>
              <a:rPr lang="ru-RU" dirty="0"/>
              <a:t>Коммуникация занимает меньше времени</a:t>
            </a:r>
          </a:p>
          <a:p>
            <a:pPr>
              <a:lnSpc>
                <a:spcPct val="150000"/>
              </a:lnSpc>
            </a:pPr>
            <a:r>
              <a:rPr lang="ru-RU" dirty="0"/>
              <a:t>Договоренности достигаются совместно</a:t>
            </a:r>
          </a:p>
          <a:p>
            <a:pPr>
              <a:lnSpc>
                <a:spcPct val="150000"/>
              </a:lnSpc>
            </a:pPr>
            <a:r>
              <a:rPr lang="ru-RU" dirty="0"/>
              <a:t>Никто не считал рост производительности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07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452711" y="1459165"/>
            <a:ext cx="12016380" cy="1310667"/>
          </a:xfrm>
        </p:spPr>
        <p:txBody>
          <a:bodyPr/>
          <a:lstStyle/>
          <a:p>
            <a:pPr algn="ctr"/>
            <a:r>
              <a:rPr lang="ru-RU" dirty="0"/>
              <a:t>Спасибо!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034" y="3557377"/>
            <a:ext cx="1020967" cy="1020967"/>
          </a:xfrm>
          <a:prstGeom prst="rect">
            <a:avLst/>
          </a:prstGeom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4962292" y="3608924"/>
            <a:ext cx="5508704" cy="917874"/>
          </a:xfrm>
          <a:prstGeom prst="rect">
            <a:avLst/>
          </a:prstGeom>
        </p:spPr>
        <p:txBody>
          <a:bodyPr vert="horz" anchor="t" anchorCtr="0"/>
          <a:lstStyle>
            <a:lvl1pPr marL="360000" indent="-360000" algn="l" defTabSz="774360" rtl="0" eaLnBrk="1" latinLnBrk="0" hangingPunct="1">
              <a:lnSpc>
                <a:spcPct val="120000"/>
              </a:lnSpc>
              <a:spcBef>
                <a:spcPts val="0"/>
              </a:spcBef>
              <a:buSzPct val="120000"/>
              <a:buFont typeface="Arial"/>
              <a:buChar char="•"/>
              <a:defRPr sz="40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258334" indent="-483975" algn="l" defTabSz="774360" rtl="0" eaLnBrk="1" latinLnBrk="0" hangingPunct="1">
              <a:spcBef>
                <a:spcPct val="20000"/>
              </a:spcBef>
              <a:buFont typeface="Arial"/>
              <a:buChar char="–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5899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10259" indent="-387180" algn="l" defTabSz="774360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84618" indent="-387180" algn="l" defTabSz="774360" rtl="0" eaLnBrk="1" latinLnBrk="0" hangingPunct="1">
              <a:spcBef>
                <a:spcPct val="20000"/>
              </a:spcBef>
              <a:buFont typeface="Arial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58978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33338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07697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2057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emil@smarthead.ru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962292" y="4773897"/>
            <a:ext cx="5508704" cy="885058"/>
          </a:xfrm>
          <a:prstGeom prst="rect">
            <a:avLst/>
          </a:prstGeom>
        </p:spPr>
        <p:txBody>
          <a:bodyPr vert="horz" anchor="t" anchorCtr="0"/>
          <a:lstStyle>
            <a:lvl1pPr marL="360000" indent="-360000" algn="l" defTabSz="774360" rtl="0" eaLnBrk="1" latinLnBrk="0" hangingPunct="1">
              <a:lnSpc>
                <a:spcPct val="120000"/>
              </a:lnSpc>
              <a:spcBef>
                <a:spcPts val="0"/>
              </a:spcBef>
              <a:buSzPct val="120000"/>
              <a:buFont typeface="Arial"/>
              <a:buChar char="•"/>
              <a:defRPr sz="40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258334" indent="-483975" algn="l" defTabSz="774360" rtl="0" eaLnBrk="1" latinLnBrk="0" hangingPunct="1">
              <a:spcBef>
                <a:spcPct val="20000"/>
              </a:spcBef>
              <a:buFont typeface="Arial"/>
              <a:buChar char="–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5899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10259" indent="-387180" algn="l" defTabSz="774360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84618" indent="-387180" algn="l" defTabSz="774360" rtl="0" eaLnBrk="1" latinLnBrk="0" hangingPunct="1">
              <a:spcBef>
                <a:spcPct val="20000"/>
              </a:spcBef>
              <a:buFont typeface="Arial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58978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33338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07697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2057" indent="-387180" algn="l" defTabSz="774360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emil.itsec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034" y="4705942"/>
            <a:ext cx="1020967" cy="102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8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Что будет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ru-RU" dirty="0"/>
              <a:t> Управление качеством на примерах</a:t>
            </a:r>
          </a:p>
          <a:p>
            <a:pPr>
              <a:buSzPct val="100000"/>
              <a:buBlip>
                <a:blip r:embed="rId2"/>
              </a:buBlip>
            </a:pPr>
            <a:r>
              <a:rPr lang="ru-RU" dirty="0"/>
              <a:t> Плюсы и минусы подхода</a:t>
            </a:r>
            <a:endParaRPr lang="en-US" dirty="0"/>
          </a:p>
          <a:p>
            <a:pPr>
              <a:buSzPct val="100000"/>
              <a:buBlip>
                <a:blip r:embed="rId2"/>
              </a:buBlip>
            </a:pPr>
            <a:r>
              <a:rPr lang="ru-RU" dirty="0"/>
              <a:t> Результаты в моей компании</a:t>
            </a:r>
            <a:endParaRPr lang="en-US" dirty="0"/>
          </a:p>
          <a:p>
            <a:endParaRPr lang="ru-RU" dirty="0"/>
          </a:p>
          <a:p>
            <a:endParaRPr lang="ru-RU" dirty="0"/>
          </a:p>
          <a:p>
            <a:pPr>
              <a:buSzPct val="100000"/>
              <a:buBlip>
                <a:blip r:embed="rId3"/>
              </a:buBlip>
            </a:pPr>
            <a:r>
              <a:rPr lang="ru-RU" dirty="0"/>
              <a:t> Применимость для разных методологий</a:t>
            </a:r>
          </a:p>
        </p:txBody>
      </p:sp>
    </p:spTree>
    <p:extLst>
      <p:ext uri="{BB962C8B-B14F-4D97-AF65-F5344CB8AC3E}">
        <p14:creationId xmlns:p14="http://schemas.microsoft.com/office/powerpoint/2010/main" val="331107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Качество и сорт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12500" r="12500"/>
          <a:stretch/>
        </p:blipFill>
        <p:spPr>
          <a:xfrm>
            <a:off x="485081" y="1833129"/>
            <a:ext cx="3785835" cy="3785835"/>
          </a:xfrm>
        </p:spPr>
      </p:pic>
      <p:pic>
        <p:nvPicPr>
          <p:cNvPr id="18" name="Рисунок 17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/>
          <a:srcRect l="14386" t="8742" r="22884" b="7618"/>
          <a:stretch/>
        </p:blipFill>
        <p:spPr>
          <a:xfrm>
            <a:off x="2125770" y="4540628"/>
            <a:ext cx="3973948" cy="3973948"/>
          </a:xfrm>
        </p:spPr>
      </p:pic>
      <p:pic>
        <p:nvPicPr>
          <p:cNvPr id="25" name="Рисунок 24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21845" r="20750" b="8153"/>
          <a:stretch/>
        </p:blipFill>
        <p:spPr>
          <a:xfrm>
            <a:off x="6629588" y="1525752"/>
            <a:ext cx="3941768" cy="3941768"/>
          </a:xfrm>
        </p:spPr>
      </p:pic>
      <p:pic>
        <p:nvPicPr>
          <p:cNvPr id="20" name="Рисунок 19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l="10267" t="8193" r="8802" b="6251"/>
          <a:stretch/>
        </p:blipFill>
        <p:spPr>
          <a:xfrm>
            <a:off x="8491844" y="4291787"/>
            <a:ext cx="3711274" cy="3711274"/>
          </a:xfrm>
        </p:spPr>
      </p:pic>
    </p:spTree>
    <p:extLst>
      <p:ext uri="{BB962C8B-B14F-4D97-AF65-F5344CB8AC3E}">
        <p14:creationId xmlns:p14="http://schemas.microsoft.com/office/powerpoint/2010/main" val="294229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52711" y="531958"/>
            <a:ext cx="12016380" cy="1562821"/>
          </a:xfrm>
        </p:spPr>
        <p:txBody>
          <a:bodyPr/>
          <a:lstStyle/>
          <a:p>
            <a:pPr marL="0" indent="0">
              <a:buNone/>
            </a:pPr>
            <a:r>
              <a:rPr lang="ru-RU" altLang="ru-RU" i="1" dirty="0"/>
              <a:t>Перейти от управления качеством продукта к управлению качеством проекта</a:t>
            </a:r>
          </a:p>
          <a:p>
            <a:pPr marL="0" indent="0">
              <a:buNone/>
            </a:pPr>
            <a:endParaRPr lang="ru-RU" altLang="ru-RU" i="1" dirty="0"/>
          </a:p>
          <a:p>
            <a:pPr marL="0" indent="0">
              <a:buNone/>
            </a:pPr>
            <a:endParaRPr lang="ru-RU" altLang="ru-RU" i="1" dirty="0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2"/>
          </p:nvPr>
        </p:nvSpPr>
        <p:spPr>
          <a:xfrm>
            <a:off x="452711" y="6042106"/>
            <a:ext cx="4085835" cy="252182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i="1" dirty="0"/>
              <a:t>Управление качеством продукта</a:t>
            </a:r>
          </a:p>
          <a:p>
            <a:pPr marL="0" indent="0">
              <a:buNone/>
            </a:pPr>
            <a:endParaRPr lang="ru-RU" altLang="ru-RU" i="1" dirty="0"/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2"/>
          </p:nvPr>
        </p:nvSpPr>
        <p:spPr>
          <a:xfrm>
            <a:off x="7406655" y="6066680"/>
            <a:ext cx="4197348" cy="2521827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i="1" dirty="0"/>
              <a:t>Управление качеством проекта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9255" t="28215" r="24316" b="13696"/>
          <a:stretch/>
        </p:blipFill>
        <p:spPr>
          <a:xfrm>
            <a:off x="5214317" y="6547007"/>
            <a:ext cx="1516566" cy="156117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991614" y="2261430"/>
            <a:ext cx="8122542" cy="3638598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       </a:t>
            </a:r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</p:txBody>
      </p:sp>
      <p:sp>
        <p:nvSpPr>
          <p:cNvPr id="8" name="Овал 7"/>
          <p:cNvSpPr/>
          <p:nvPr/>
        </p:nvSpPr>
        <p:spPr>
          <a:xfrm>
            <a:off x="2495628" y="2923482"/>
            <a:ext cx="3809265" cy="231449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продукт</a:t>
            </a:r>
            <a:endParaRPr lang="ru-RU" dirty="0">
              <a:ln w="0"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2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Требования к проекту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Бизнес-требования</a:t>
            </a:r>
          </a:p>
          <a:p>
            <a:r>
              <a:rPr lang="ru-RU" dirty="0"/>
              <a:t>Требования заинтересованных сторон</a:t>
            </a:r>
          </a:p>
          <a:p>
            <a:r>
              <a:rPr lang="ru-RU" dirty="0"/>
              <a:t>Требования к продукту</a:t>
            </a:r>
          </a:p>
          <a:p>
            <a:r>
              <a:rPr lang="ru-RU" dirty="0"/>
              <a:t>Требования к процессам проекта</a:t>
            </a:r>
          </a:p>
          <a:p>
            <a:r>
              <a:rPr lang="ru-RU" dirty="0"/>
              <a:t>Требования к качеству (критерий)</a:t>
            </a:r>
          </a:p>
          <a:p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8329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4543" y="701749"/>
            <a:ext cx="6422065" cy="155235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качеством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2594" y="5741582"/>
            <a:ext cx="4445961" cy="155235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качества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156" y="3221664"/>
            <a:ext cx="4445961" cy="155235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управления качеством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87034" y="3221663"/>
            <a:ext cx="4445961" cy="1552353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качества</a:t>
            </a:r>
          </a:p>
        </p:txBody>
      </p:sp>
      <p:cxnSp>
        <p:nvCxnSpPr>
          <p:cNvPr id="9" name="Прямая со стрелкой 8"/>
          <p:cNvCxnSpPr>
            <a:stCxn id="4" idx="2"/>
            <a:endCxn id="6" idx="0"/>
          </p:cNvCxnSpPr>
          <p:nvPr/>
        </p:nvCxnSpPr>
        <p:spPr>
          <a:xfrm flipH="1">
            <a:off x="2901137" y="2254102"/>
            <a:ext cx="3604439" cy="9675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  <a:endCxn id="7" idx="0"/>
          </p:cNvCxnSpPr>
          <p:nvPr/>
        </p:nvCxnSpPr>
        <p:spPr>
          <a:xfrm>
            <a:off x="6505576" y="2254102"/>
            <a:ext cx="3604439" cy="96756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5" idx="0"/>
          </p:cNvCxnSpPr>
          <p:nvPr/>
        </p:nvCxnSpPr>
        <p:spPr>
          <a:xfrm flipH="1">
            <a:off x="6505575" y="2254102"/>
            <a:ext cx="1" cy="348748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224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143000" indent="-1143000">
              <a:buClr>
                <a:srgbClr val="00B050"/>
              </a:buClr>
              <a:buSzPct val="120000"/>
              <a:buFontTx/>
              <a:buChar char="●"/>
            </a:pPr>
            <a:r>
              <a:rPr lang="ru-RU" dirty="0"/>
              <a:t>Планирование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Определить требования и стандарты качества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Принять меры, обеспечивающие</a:t>
            </a:r>
            <a:br>
              <a:rPr lang="en-US" dirty="0"/>
            </a:br>
            <a:r>
              <a:rPr lang="ru-RU" dirty="0"/>
              <a:t>выполнение</a:t>
            </a:r>
            <a:r>
              <a:rPr lang="en-US" dirty="0"/>
              <a:t> </a:t>
            </a:r>
            <a:r>
              <a:rPr lang="ru-RU" dirty="0"/>
              <a:t>стандартов</a:t>
            </a:r>
          </a:p>
        </p:txBody>
      </p:sp>
    </p:spTree>
    <p:extLst>
      <p:ext uri="{BB962C8B-B14F-4D97-AF65-F5344CB8AC3E}">
        <p14:creationId xmlns:p14="http://schemas.microsoft.com/office/powerpoint/2010/main" val="264097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143000" indent="-1143000">
              <a:buClr>
                <a:srgbClr val="00B050"/>
              </a:buClr>
              <a:buSzPct val="120000"/>
              <a:buFontTx/>
              <a:buChar char="●"/>
            </a:pPr>
            <a:r>
              <a:rPr lang="ru-RU" sz="6400" dirty="0"/>
              <a:t>Инструменты планирования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Эксперименты</a:t>
            </a:r>
          </a:p>
          <a:p>
            <a:endParaRPr lang="ru-RU" dirty="0"/>
          </a:p>
          <a:p>
            <a:r>
              <a:rPr lang="ru-RU" dirty="0"/>
              <a:t>Совещания и мозговые штурмы</a:t>
            </a:r>
          </a:p>
          <a:p>
            <a:endParaRPr lang="ru-RU" dirty="0"/>
          </a:p>
          <a:p>
            <a:r>
              <a:rPr lang="ru-RU" dirty="0"/>
              <a:t>Сравнительный анализ затрат</a:t>
            </a:r>
            <a:r>
              <a:rPr lang="en-US" dirty="0"/>
              <a:t>-</a:t>
            </a:r>
            <a:r>
              <a:rPr lang="ru-RU" dirty="0"/>
              <a:t>выгод</a:t>
            </a:r>
          </a:p>
          <a:p>
            <a:endParaRPr lang="ru-RU" dirty="0"/>
          </a:p>
          <a:p>
            <a:r>
              <a:rPr lang="ru-RU" dirty="0"/>
              <a:t>Стоимость качества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930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ая страниц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Обычный слай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528BD3485FFB64D9AA6E0C9AB64F912" ma:contentTypeVersion="2" ma:contentTypeDescription="Создание документа." ma:contentTypeScope="" ma:versionID="14ede4d1e7a03500e458bbe98a997104">
  <xsd:schema xmlns:xsd="http://www.w3.org/2001/XMLSchema" xmlns:xs="http://www.w3.org/2001/XMLSchema" xmlns:p="http://schemas.microsoft.com/office/2006/metadata/properties" xmlns:ns2="d1ccbfe1-69b2-4ea1-b3ee-bc42a7a51cdd" targetNamespace="http://schemas.microsoft.com/office/2006/metadata/properties" ma:root="true" ma:fieldsID="aab8d821c6bd3ed19b060f57443b8f40" ns2:_="">
    <xsd:import namespace="d1ccbfe1-69b2-4ea1-b3ee-bc42a7a51cd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ccbfe1-69b2-4ea1-b3ee-bc42a7a51cd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7DD475-5BAA-4D78-99FA-EF79F550A7B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CA083A9-973C-4EB3-A6BA-A28B00D81F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ccbfe1-69b2-4ea1-b3ee-bc42a7a51c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E51D00-1512-4A4E-9BFE-D0D4B1157011}">
  <ds:schemaRefs>
    <ds:schemaRef ds:uri="http://purl.org/dc/elements/1.1/"/>
    <ds:schemaRef ds:uri="http://schemas.microsoft.com/office/2006/metadata/properties"/>
    <ds:schemaRef ds:uri="d1ccbfe1-69b2-4ea1-b3ee-bc42a7a51cdd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6627211-AF7C-4133-8332-E20E725C7C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4726</TotalTime>
  <Words>315</Words>
  <Application>Microsoft Office PowerPoint</Application>
  <PresentationFormat>Произвольный</PresentationFormat>
  <Paragraphs>123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Helvetica Neue</vt:lpstr>
      <vt:lpstr>HelveticaNeueCyr-Light</vt:lpstr>
      <vt:lpstr>Wingdings</vt:lpstr>
      <vt:lpstr>Титульная страница</vt:lpstr>
      <vt:lpstr>Обычный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macintosh</dc:creator>
  <cp:lastModifiedBy>Хуснетдинов Эмиль</cp:lastModifiedBy>
  <cp:revision>256</cp:revision>
  <dcterms:created xsi:type="dcterms:W3CDTF">2013-04-01T23:00:32Z</dcterms:created>
  <dcterms:modified xsi:type="dcterms:W3CDTF">2016-04-11T08:01:41Z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0x010100D528BD3485FFB64D9AA6E0C9AB64F912</vt:lpwstr>
  </property>
</Properties>
</file>