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</p:sldIdLst>
  <p:sldSz cy="5143500" cx="9144000"/>
  <p:notesSz cx="6858000" cy="9144000"/>
  <p:embeddedFontLst>
    <p:embeddedFont>
      <p:font typeface="Average"/>
      <p:regular r:id="rId49"/>
    </p:embeddedFont>
    <p:embeddedFont>
      <p:font typeface="Oswald"/>
      <p:regular r:id="rId50"/>
      <p:bold r:id="rId5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font" Target="fonts/Averag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font" Target="fonts/Oswald-bold.fntdata"/><Relationship Id="rId50" Type="http://schemas.openxmlformats.org/officeDocument/2006/relationships/font" Target="fonts/Oswald-regular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Shape 2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Shape 2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Shape 2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Shape 2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Shape 2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Shape 2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Shape 28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1" name="Shape 2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Shape 3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automated-testing.info/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s://codefights.com/" TargetMode="Externa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www.codingame.com/" TargetMode="Externa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Relationship Id="rId3" Type="http://schemas.openxmlformats.org/officeDocument/2006/relationships/hyperlink" Target="http://www.learnjavaonline.org/" TargetMode="Externa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3000"/>
              <a:t>Как же научиться программировать, в конце концов?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 sz="3000">
                <a:solidFill>
                  <a:schemeClr val="dk1"/>
                </a:solidFill>
              </a:rPr>
              <a:t>How to start programming in the end?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HTML/CSS/XML/HTTP</a:t>
            </a:r>
          </a:p>
        </p:txBody>
      </p:sp>
      <p:sp>
        <p:nvSpPr>
          <p:cNvPr id="114" name="Shape 1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Для чего, где используется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Python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JavaScript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Java</a:t>
            </a:r>
          </a:p>
        </p:txBody>
      </p:sp>
      <p:sp>
        <p:nvSpPr>
          <p:cNvPr id="132" name="Shape 1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Ruby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SQL</a:t>
            </a:r>
          </a:p>
        </p:txBody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C++/ C#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PHP</a:t>
            </a:r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Shell/Bash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2" name="Shape 16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Алгоритмы</a:t>
            </a:r>
          </a:p>
        </p:txBody>
      </p:sp>
      <p:sp>
        <p:nvSpPr>
          <p:cNvPr id="168" name="Shape 16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Plan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Обо мне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Зачем это всё и для кого?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Что можно изучать Online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Назначение языков/технологий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Где учить</a:t>
            </a:r>
          </a:p>
          <a:p>
            <a:pPr indent="-228600" lvl="0" marL="457200" rtl="0">
              <a:spcBef>
                <a:spcPts val="0"/>
              </a:spcBef>
              <a:buChar char="-"/>
            </a:pPr>
            <a:r>
              <a:rPr lang="ru"/>
              <a:t>Какие нас ждут проблемы?</a:t>
            </a:r>
          </a:p>
          <a:p>
            <a:pPr indent="-228600" lvl="0" marL="457200">
              <a:spcBef>
                <a:spcPts val="0"/>
              </a:spcBef>
              <a:buChar char="-"/>
            </a:pPr>
            <a:r>
              <a:rPr lang="ru"/>
              <a:t>Итог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Git</a:t>
            </a:r>
          </a:p>
        </p:txBody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Веб-сервисы</a:t>
            </a:r>
          </a:p>
        </p:txBody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Существующие ресурсы для обучения</a:t>
            </a:r>
          </a:p>
        </p:txBody>
      </p:sp>
      <p:sp>
        <p:nvSpPr>
          <p:cNvPr id="186" name="Shape 18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-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Платные, русские</a:t>
            </a: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Arial"/>
              <a:buChar char="-"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Бесплатные, мировые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Платные, русские</a:t>
            </a:r>
          </a:p>
        </p:txBody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Software-testing.ru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automated-testing.info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Бесплатные, мировые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8" name="Shape 19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Coursera</a:t>
            </a:r>
          </a:p>
        </p:txBody>
      </p:sp>
      <p:sp>
        <p:nvSpPr>
          <p:cNvPr id="204" name="Shape 20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Udemy</a:t>
            </a: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Udacity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CodeAcademy 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JavaRush</a:t>
            </a:r>
          </a:p>
        </p:txBody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О себе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CodeCombat</a:t>
            </a:r>
          </a:p>
        </p:txBody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codefights.com</a:t>
            </a:r>
          </a:p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codingame.com</a:t>
            </a:r>
          </a:p>
        </p:txBody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learnjavaonline.org</a:t>
            </a:r>
          </a:p>
        </p:txBody>
      </p:sp>
      <p:sp>
        <p:nvSpPr>
          <p:cNvPr id="252" name="Shape 25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learnpython.org</a:t>
            </a:r>
          </a:p>
        </p:txBody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Mobile</a:t>
            </a:r>
          </a:p>
        </p:txBody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AppStore</a:t>
            </a:r>
          </a:p>
          <a:p>
            <a:pPr lvl="0">
              <a:spcBef>
                <a:spcPts val="0"/>
              </a:spcBef>
              <a:buNone/>
            </a:pPr>
            <a:r>
              <a:rPr lang="ru"/>
              <a:t>Google Play</a:t>
            </a:r>
          </a:p>
        </p:txBody>
      </p:sp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SoloLearn</a:t>
            </a:r>
          </a:p>
        </p:txBody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Митапы/ Конференции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Проблемы начинающих программистов</a:t>
            </a:r>
          </a:p>
        </p:txBody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96428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Фаза 1: Медовый месяц</a:t>
            </a:r>
          </a:p>
        </p:txBody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Почему надо автоматизировать?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96428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Фаза 2: Скала смятения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4" name="Shape 29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96428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Фаза 3: Пустыня отчаяния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96428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Фаза 4: Подъем благоговения</a:t>
            </a:r>
          </a:p>
        </p:txBody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96428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Итак… Возможно ли это вообще?</a:t>
            </a:r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Как реально начать программировать?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Выбрать курс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Не распыляться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Заниматься каждый день</a:t>
            </a:r>
          </a:p>
          <a:p>
            <a:pPr lv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Пан или пропал. Надо начать практироваться.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Развитие технологий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Спрос на рынке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Дальнейшее развитие в профессии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Рост з.п.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Что можно учить онлайн?</a:t>
            </a: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