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5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6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7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8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9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4" r:id="rId2"/>
    <p:sldMasterId id="2147483723" r:id="rId3"/>
    <p:sldMasterId id="2147483742" r:id="rId4"/>
    <p:sldMasterId id="2147483767" r:id="rId5"/>
    <p:sldMasterId id="2147483792" r:id="rId6"/>
    <p:sldMasterId id="2147483815" r:id="rId7"/>
    <p:sldMasterId id="2147483819" r:id="rId8"/>
    <p:sldMasterId id="2147483844" r:id="rId9"/>
    <p:sldMasterId id="2147483867" r:id="rId10"/>
  </p:sldMasterIdLst>
  <p:notesMasterIdLst>
    <p:notesMasterId r:id="rId43"/>
  </p:notesMasterIdLst>
  <p:sldIdLst>
    <p:sldId id="256" r:id="rId11"/>
    <p:sldId id="419" r:id="rId12"/>
    <p:sldId id="406" r:id="rId13"/>
    <p:sldId id="401" r:id="rId14"/>
    <p:sldId id="385" r:id="rId15"/>
    <p:sldId id="402" r:id="rId16"/>
    <p:sldId id="404" r:id="rId17"/>
    <p:sldId id="434" r:id="rId18"/>
    <p:sldId id="436" r:id="rId19"/>
    <p:sldId id="403" r:id="rId20"/>
    <p:sldId id="407" r:id="rId21"/>
    <p:sldId id="408" r:id="rId22"/>
    <p:sldId id="409" r:id="rId23"/>
    <p:sldId id="411" r:id="rId24"/>
    <p:sldId id="412" r:id="rId25"/>
    <p:sldId id="432" r:id="rId26"/>
    <p:sldId id="433" r:id="rId27"/>
    <p:sldId id="410" r:id="rId28"/>
    <p:sldId id="413" r:id="rId29"/>
    <p:sldId id="415" r:id="rId30"/>
    <p:sldId id="418" r:id="rId31"/>
    <p:sldId id="431" r:id="rId32"/>
    <p:sldId id="416" r:id="rId33"/>
    <p:sldId id="417" r:id="rId34"/>
    <p:sldId id="426" r:id="rId35"/>
    <p:sldId id="427" r:id="rId36"/>
    <p:sldId id="421" r:id="rId37"/>
    <p:sldId id="420" r:id="rId38"/>
    <p:sldId id="430" r:id="rId39"/>
    <p:sldId id="422" r:id="rId40"/>
    <p:sldId id="429" r:id="rId41"/>
    <p:sldId id="428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601"/>
    <a:srgbClr val="1E9660"/>
    <a:srgbClr val="43BB8D"/>
    <a:srgbClr val="D2A000"/>
    <a:srgbClr val="45B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5" autoAdjust="0"/>
    <p:restoredTop sz="83164" autoAdjust="0"/>
  </p:normalViewPr>
  <p:slideViewPr>
    <p:cSldViewPr snapToGrid="0">
      <p:cViewPr varScale="1">
        <p:scale>
          <a:sx n="77" d="100"/>
          <a:sy n="77" d="100"/>
        </p:scale>
        <p:origin x="17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heme" Target="theme/theme1.xml"/><Relationship Id="rId20" Type="http://schemas.openxmlformats.org/officeDocument/2006/relationships/slide" Target="slides/slide10.xml"/><Relationship Id="rId41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Manual</a:t>
            </a:r>
            <a:r>
              <a:rPr lang="en-US" baseline="0" dirty="0" smtClean="0"/>
              <a:t> testing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Tests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Sheet1!$A$2:$A$14</c:f>
              <c:strCache>
                <c:ptCount val="12"/>
                <c:pt idx="0">
                  <c:v>Month 1</c:v>
                </c:pt>
                <c:pt idx="1">
                  <c:v>Month 2</c:v>
                </c:pt>
                <c:pt idx="2">
                  <c:v>Month 3</c:v>
                </c:pt>
                <c:pt idx="3">
                  <c:v>Month 4</c:v>
                </c:pt>
                <c:pt idx="4">
                  <c:v>Month 5</c:v>
                </c:pt>
                <c:pt idx="5">
                  <c:v>Month 6</c:v>
                </c:pt>
                <c:pt idx="6">
                  <c:v>Month 7</c:v>
                </c:pt>
                <c:pt idx="7">
                  <c:v>Month 8</c:v>
                </c:pt>
                <c:pt idx="8">
                  <c:v>Month 9</c:v>
                </c:pt>
                <c:pt idx="9">
                  <c:v>Month 10</c:v>
                </c:pt>
                <c:pt idx="10">
                  <c:v>Month 11</c:v>
                </c:pt>
                <c:pt idx="11">
                  <c:v>Month 12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0.7</c:v>
                </c:pt>
                <c:pt idx="2">
                  <c:v>0.49</c:v>
                </c:pt>
                <c:pt idx="3">
                  <c:v>0.34300000000000008</c:v>
                </c:pt>
                <c:pt idx="4">
                  <c:v>0.74010000000000009</c:v>
                </c:pt>
                <c:pt idx="5">
                  <c:v>0.51807000000000003</c:v>
                </c:pt>
                <c:pt idx="6">
                  <c:v>0.362649</c:v>
                </c:pt>
                <c:pt idx="7">
                  <c:v>0.75385429999999998</c:v>
                </c:pt>
                <c:pt idx="8">
                  <c:v>0.52769800999999972</c:v>
                </c:pt>
                <c:pt idx="9">
                  <c:v>0.36938860699999987</c:v>
                </c:pt>
                <c:pt idx="10">
                  <c:v>0.25857202490000009</c:v>
                </c:pt>
                <c:pt idx="11">
                  <c:v>0.18100041742999995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Regression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2"/>
                <c:pt idx="0">
                  <c:v>Month 1</c:v>
                </c:pt>
                <c:pt idx="1">
                  <c:v>Month 2</c:v>
                </c:pt>
                <c:pt idx="2">
                  <c:v>Month 3</c:v>
                </c:pt>
                <c:pt idx="3">
                  <c:v>Month 4</c:v>
                </c:pt>
                <c:pt idx="4">
                  <c:v>Month 5</c:v>
                </c:pt>
                <c:pt idx="5">
                  <c:v>Month 6</c:v>
                </c:pt>
                <c:pt idx="6">
                  <c:v>Month 7</c:v>
                </c:pt>
                <c:pt idx="7">
                  <c:v>Month 8</c:v>
                </c:pt>
                <c:pt idx="8">
                  <c:v>Month 9</c:v>
                </c:pt>
                <c:pt idx="9">
                  <c:v>Month 10</c:v>
                </c:pt>
                <c:pt idx="10">
                  <c:v>Month 11</c:v>
                </c:pt>
                <c:pt idx="11">
                  <c:v>Month 12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0</c:v>
                </c:pt>
                <c:pt idx="1">
                  <c:v>0.3</c:v>
                </c:pt>
                <c:pt idx="2">
                  <c:v>0.51</c:v>
                </c:pt>
                <c:pt idx="3">
                  <c:v>0.65699999999999992</c:v>
                </c:pt>
                <c:pt idx="4">
                  <c:v>0.75989999999999991</c:v>
                </c:pt>
                <c:pt idx="5">
                  <c:v>0.98192999999999997</c:v>
                </c:pt>
                <c:pt idx="6">
                  <c:v>1.137351</c:v>
                </c:pt>
                <c:pt idx="7">
                  <c:v>1.2461457</c:v>
                </c:pt>
                <c:pt idx="8">
                  <c:v>1.4723019900000003</c:v>
                </c:pt>
                <c:pt idx="9">
                  <c:v>1.6306113930000001</c:v>
                </c:pt>
                <c:pt idx="10">
                  <c:v>1.7414279750999999</c:v>
                </c:pt>
                <c:pt idx="11">
                  <c:v>1.8189995825700001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2"/>
                <c:pt idx="0">
                  <c:v>Month 1</c:v>
                </c:pt>
                <c:pt idx="1">
                  <c:v>Month 2</c:v>
                </c:pt>
                <c:pt idx="2">
                  <c:v>Month 3</c:v>
                </c:pt>
                <c:pt idx="3">
                  <c:v>Month 4</c:v>
                </c:pt>
                <c:pt idx="4">
                  <c:v>Month 5</c:v>
                </c:pt>
                <c:pt idx="5">
                  <c:v>Month 6</c:v>
                </c:pt>
                <c:pt idx="6">
                  <c:v>Month 7</c:v>
                </c:pt>
                <c:pt idx="7">
                  <c:v>Month 8</c:v>
                </c:pt>
                <c:pt idx="8">
                  <c:v>Month 9</c:v>
                </c:pt>
                <c:pt idx="9">
                  <c:v>Month 10</c:v>
                </c:pt>
                <c:pt idx="10">
                  <c:v>Month 11</c:v>
                </c:pt>
                <c:pt idx="11">
                  <c:v>Month 12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5177472"/>
        <c:axId val="1015178016"/>
      </c:barChart>
      <c:catAx>
        <c:axId val="101517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178016"/>
        <c:crosses val="autoZero"/>
        <c:auto val="1"/>
        <c:lblAlgn val="ctr"/>
        <c:lblOffset val="100"/>
        <c:noMultiLvlLbl val="0"/>
      </c:catAx>
      <c:valAx>
        <c:axId val="101517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17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Automation testing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Tests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Sheet1!$A$2:$A$14</c:f>
              <c:strCache>
                <c:ptCount val="12"/>
                <c:pt idx="0">
                  <c:v>Month 1</c:v>
                </c:pt>
                <c:pt idx="1">
                  <c:v>Month 2</c:v>
                </c:pt>
                <c:pt idx="2">
                  <c:v>Month 3</c:v>
                </c:pt>
                <c:pt idx="3">
                  <c:v>Month 4</c:v>
                </c:pt>
                <c:pt idx="4">
                  <c:v>Month 5</c:v>
                </c:pt>
                <c:pt idx="5">
                  <c:v>Month 6</c:v>
                </c:pt>
                <c:pt idx="6">
                  <c:v>Month 7</c:v>
                </c:pt>
                <c:pt idx="7">
                  <c:v>Month 8</c:v>
                </c:pt>
                <c:pt idx="8">
                  <c:v>Month 9</c:v>
                </c:pt>
                <c:pt idx="9">
                  <c:v>Month 10</c:v>
                </c:pt>
                <c:pt idx="10">
                  <c:v>Month 11</c:v>
                </c:pt>
                <c:pt idx="11">
                  <c:v>Month 12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0.7</c:v>
                </c:pt>
                <c:pt idx="1">
                  <c:v>0.6</c:v>
                </c:pt>
                <c:pt idx="2">
                  <c:v>0.6</c:v>
                </c:pt>
                <c:pt idx="3">
                  <c:v>0.6</c:v>
                </c:pt>
                <c:pt idx="4">
                  <c:v>0.49999999999999994</c:v>
                </c:pt>
                <c:pt idx="5">
                  <c:v>0.49999999999999994</c:v>
                </c:pt>
                <c:pt idx="6">
                  <c:v>0.49999999999999994</c:v>
                </c:pt>
                <c:pt idx="7">
                  <c:v>0.49999999999999994</c:v>
                </c:pt>
                <c:pt idx="8">
                  <c:v>0.49999999999999994</c:v>
                </c:pt>
                <c:pt idx="9">
                  <c:v>0.49999999999999994</c:v>
                </c:pt>
                <c:pt idx="10">
                  <c:v>0.49999999999999994</c:v>
                </c:pt>
                <c:pt idx="11">
                  <c:v>0.49999999999999994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Regression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2"/>
                <c:pt idx="0">
                  <c:v>Month 1</c:v>
                </c:pt>
                <c:pt idx="1">
                  <c:v>Month 2</c:v>
                </c:pt>
                <c:pt idx="2">
                  <c:v>Month 3</c:v>
                </c:pt>
                <c:pt idx="3">
                  <c:v>Month 4</c:v>
                </c:pt>
                <c:pt idx="4">
                  <c:v>Month 5</c:v>
                </c:pt>
                <c:pt idx="5">
                  <c:v>Month 6</c:v>
                </c:pt>
                <c:pt idx="6">
                  <c:v>Month 7</c:v>
                </c:pt>
                <c:pt idx="7">
                  <c:v>Month 8</c:v>
                </c:pt>
                <c:pt idx="8">
                  <c:v>Month 9</c:v>
                </c:pt>
                <c:pt idx="9">
                  <c:v>Month 10</c:v>
                </c:pt>
                <c:pt idx="10">
                  <c:v>Month 11</c:v>
                </c:pt>
                <c:pt idx="11">
                  <c:v>Month 12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0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0.2</c:v>
                </c:pt>
                <c:pt idx="5">
                  <c:v>0.2</c:v>
                </c:pt>
                <c:pt idx="6">
                  <c:v>0.2</c:v>
                </c:pt>
                <c:pt idx="7">
                  <c:v>0.2</c:v>
                </c:pt>
                <c:pt idx="8">
                  <c:v>0.2</c:v>
                </c:pt>
                <c:pt idx="9">
                  <c:v>0.2</c:v>
                </c:pt>
                <c:pt idx="10">
                  <c:v>0.2</c:v>
                </c:pt>
                <c:pt idx="11">
                  <c:v>0.2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Reusage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2"/>
                <c:pt idx="0">
                  <c:v>Month 1</c:v>
                </c:pt>
                <c:pt idx="1">
                  <c:v>Month 2</c:v>
                </c:pt>
                <c:pt idx="2">
                  <c:v>Month 3</c:v>
                </c:pt>
                <c:pt idx="3">
                  <c:v>Month 4</c:v>
                </c:pt>
                <c:pt idx="4">
                  <c:v>Month 5</c:v>
                </c:pt>
                <c:pt idx="5">
                  <c:v>Month 6</c:v>
                </c:pt>
                <c:pt idx="6">
                  <c:v>Month 7</c:v>
                </c:pt>
                <c:pt idx="7">
                  <c:v>Month 8</c:v>
                </c:pt>
                <c:pt idx="8">
                  <c:v>Month 9</c:v>
                </c:pt>
                <c:pt idx="9">
                  <c:v>Month 10</c:v>
                </c:pt>
                <c:pt idx="10">
                  <c:v>Month 11</c:v>
                </c:pt>
                <c:pt idx="11">
                  <c:v>Month 12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0</c:v>
                </c:pt>
                <c:pt idx="1">
                  <c:v>0.1</c:v>
                </c:pt>
                <c:pt idx="2">
                  <c:v>0.30000000000000004</c:v>
                </c:pt>
                <c:pt idx="3">
                  <c:v>0.60000000000000009</c:v>
                </c:pt>
                <c:pt idx="4">
                  <c:v>1</c:v>
                </c:pt>
                <c:pt idx="5">
                  <c:v>1.5</c:v>
                </c:pt>
                <c:pt idx="6">
                  <c:v>2.1</c:v>
                </c:pt>
                <c:pt idx="7">
                  <c:v>2.6</c:v>
                </c:pt>
                <c:pt idx="8">
                  <c:v>3</c:v>
                </c:pt>
                <c:pt idx="9">
                  <c:v>3.3</c:v>
                </c:pt>
                <c:pt idx="10">
                  <c:v>3.5</c:v>
                </c:pt>
                <c:pt idx="11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3834176"/>
        <c:axId val="1006774736"/>
      </c:barChart>
      <c:catAx>
        <c:axId val="92383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6774736"/>
        <c:crosses val="autoZero"/>
        <c:auto val="1"/>
        <c:lblAlgn val="ctr"/>
        <c:lblOffset val="100"/>
        <c:noMultiLvlLbl val="0"/>
      </c:catAx>
      <c:valAx>
        <c:axId val="100677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83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Automation testing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Tests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Sheet1!$A$2:$A$14</c:f>
              <c:strCache>
                <c:ptCount val="12"/>
                <c:pt idx="0">
                  <c:v>Month 1</c:v>
                </c:pt>
                <c:pt idx="1">
                  <c:v>Month 2</c:v>
                </c:pt>
                <c:pt idx="2">
                  <c:v>Month 3</c:v>
                </c:pt>
                <c:pt idx="3">
                  <c:v>Month 4</c:v>
                </c:pt>
                <c:pt idx="4">
                  <c:v>Month 5</c:v>
                </c:pt>
                <c:pt idx="5">
                  <c:v>Month 6</c:v>
                </c:pt>
                <c:pt idx="6">
                  <c:v>Month 7</c:v>
                </c:pt>
                <c:pt idx="7">
                  <c:v>Month 8</c:v>
                </c:pt>
                <c:pt idx="8">
                  <c:v>Month 9</c:v>
                </c:pt>
                <c:pt idx="9">
                  <c:v>Month 10</c:v>
                </c:pt>
                <c:pt idx="10">
                  <c:v>Month 11</c:v>
                </c:pt>
                <c:pt idx="11">
                  <c:v>Month 12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0.3</c:v>
                </c:pt>
                <c:pt idx="1">
                  <c:v>0.19999999999999998</c:v>
                </c:pt>
                <c:pt idx="2">
                  <c:v>0.19999999999999998</c:v>
                </c:pt>
                <c:pt idx="3">
                  <c:v>9.9999999999999978E-2</c:v>
                </c:pt>
                <c:pt idx="4">
                  <c:v>0.3</c:v>
                </c:pt>
                <c:pt idx="5">
                  <c:v>0.19999999999999996</c:v>
                </c:pt>
                <c:pt idx="6">
                  <c:v>0.4</c:v>
                </c:pt>
                <c:pt idx="7">
                  <c:v>0.30000000000000004</c:v>
                </c:pt>
                <c:pt idx="8">
                  <c:v>0.20000000000000007</c:v>
                </c:pt>
                <c:pt idx="9">
                  <c:v>9.9999999999999978E-2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Reusage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2"/>
                <c:pt idx="0">
                  <c:v>Month 1</c:v>
                </c:pt>
                <c:pt idx="1">
                  <c:v>Month 2</c:v>
                </c:pt>
                <c:pt idx="2">
                  <c:v>Month 3</c:v>
                </c:pt>
                <c:pt idx="3">
                  <c:v>Month 4</c:v>
                </c:pt>
                <c:pt idx="4">
                  <c:v>Month 5</c:v>
                </c:pt>
                <c:pt idx="5">
                  <c:v>Month 6</c:v>
                </c:pt>
                <c:pt idx="6">
                  <c:v>Month 7</c:v>
                </c:pt>
                <c:pt idx="7">
                  <c:v>Month 8</c:v>
                </c:pt>
                <c:pt idx="8">
                  <c:v>Month 9</c:v>
                </c:pt>
                <c:pt idx="9">
                  <c:v>Month 10</c:v>
                </c:pt>
                <c:pt idx="10">
                  <c:v>Month 11</c:v>
                </c:pt>
                <c:pt idx="11">
                  <c:v>Month 12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0.2</c:v>
                </c:pt>
                <c:pt idx="4">
                  <c:v>0.3</c:v>
                </c:pt>
                <c:pt idx="5">
                  <c:v>0.2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Regression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2"/>
                <c:pt idx="0">
                  <c:v>Month 1</c:v>
                </c:pt>
                <c:pt idx="1">
                  <c:v>Month 2</c:v>
                </c:pt>
                <c:pt idx="2">
                  <c:v>Month 3</c:v>
                </c:pt>
                <c:pt idx="3">
                  <c:v>Month 4</c:v>
                </c:pt>
                <c:pt idx="4">
                  <c:v>Month 5</c:v>
                </c:pt>
                <c:pt idx="5">
                  <c:v>Month 6</c:v>
                </c:pt>
                <c:pt idx="6">
                  <c:v>Month 7</c:v>
                </c:pt>
                <c:pt idx="7">
                  <c:v>Month 8</c:v>
                </c:pt>
                <c:pt idx="8">
                  <c:v>Month 9</c:v>
                </c:pt>
                <c:pt idx="9">
                  <c:v>Month 10</c:v>
                </c:pt>
                <c:pt idx="10">
                  <c:v>Month 11</c:v>
                </c:pt>
                <c:pt idx="11">
                  <c:v>Month 12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0</c:v>
                </c:pt>
                <c:pt idx="1">
                  <c:v>0.1</c:v>
                </c:pt>
                <c:pt idx="2">
                  <c:v>0.1</c:v>
                </c:pt>
                <c:pt idx="3">
                  <c:v>0.2</c:v>
                </c:pt>
                <c:pt idx="4">
                  <c:v>0.3</c:v>
                </c:pt>
                <c:pt idx="5">
                  <c:v>0.4</c:v>
                </c:pt>
                <c:pt idx="6">
                  <c:v>0.5</c:v>
                </c:pt>
                <c:pt idx="7">
                  <c:v>0.6</c:v>
                </c:pt>
                <c:pt idx="8">
                  <c:v>0.7</c:v>
                </c:pt>
                <c:pt idx="9">
                  <c:v>0.8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5180192"/>
        <c:axId val="1015180736"/>
      </c:barChart>
      <c:catAx>
        <c:axId val="101518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180736"/>
        <c:crosses val="autoZero"/>
        <c:auto val="1"/>
        <c:lblAlgn val="ctr"/>
        <c:lblOffset val="100"/>
        <c:noMultiLvlLbl val="0"/>
      </c:catAx>
      <c:valAx>
        <c:axId val="101518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18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CAE41-3D11-4F84-86FC-D1A02EFD6294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64A5F-1A9B-4C99-97D2-09882A0492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99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4A5F-1A9B-4C99-97D2-09882A04920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267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4A5F-1A9B-4C99-97D2-09882A04920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Goals and Objectives of Software Test Automation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Reduce Regression testing staff</a:t>
            </a:r>
            <a:endParaRPr lang="ru-RU" dirty="0" smtClean="0"/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men days-weeks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0</a:t>
            </a:r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Speedup Getting actual state</a:t>
            </a:r>
          </a:p>
          <a:p>
            <a:pPr marL="0" algn="l" defTabSz="914400" rtl="0" eaLnBrk="1" latinLnBrk="0" hangingPunct="1"/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days to minutes-hours or even 0 (in case nightly regressions)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Reduce man issue factor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high normal to ~0 (because of iterations)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Scalability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Test combinations</a:t>
            </a: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Scenarios reuse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New tests kinds (areas)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-data testing</a:t>
            </a:r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 testing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Load-testing</a:t>
            </a:r>
          </a:p>
          <a:p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reduce Testing Cost and Time.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reduce Redundancy.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speed up the Testing Process.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help improve Quality.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improve Test coverage.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reduce Manual Intervention.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4A5F-1A9B-4C99-97D2-09882A04920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81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Goals and Objectives of Software Test Automation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Reduce Regression testing staff</a:t>
            </a:r>
            <a:endParaRPr lang="ru-RU" dirty="0" smtClean="0"/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men days-weeks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0</a:t>
            </a:r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Speedup Getting actual state</a:t>
            </a:r>
          </a:p>
          <a:p>
            <a:pPr marL="0" algn="l" defTabSz="914400" rtl="0" eaLnBrk="1" latinLnBrk="0" hangingPunct="1"/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days to minutes-hours or even 0 (in case nightly regressions)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Reduce man issue factor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high normal to ~0 (because of iterations)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Scalability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Test combinations</a:t>
            </a: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Scenarios reuse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New tests kinds (areas)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-data testing</a:t>
            </a:r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 testing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Load-testing</a:t>
            </a:r>
          </a:p>
          <a:p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reduce Testing Cost and Time.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reduce Redundancy.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speed up the Testing Process.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help improve Quality.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improve Test coverage.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reduce Manual Intervention.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4A5F-1A9B-4C99-97D2-09882A04920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48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4A5F-1A9B-4C99-97D2-09882A049204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851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4A5F-1A9B-4C99-97D2-09882A049204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597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4A5F-1A9B-4C99-97D2-09882A049204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302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Goals and Objectives of Software Test Automation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Reduce Regression testing staff</a:t>
            </a:r>
            <a:endParaRPr lang="ru-RU" dirty="0" smtClean="0"/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men days-weeks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0</a:t>
            </a:r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Speedup Getting actual state</a:t>
            </a:r>
          </a:p>
          <a:p>
            <a:pPr marL="0" algn="l" defTabSz="914400" rtl="0" eaLnBrk="1" latinLnBrk="0" hangingPunct="1"/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days to minutes-hours or even 0 (in case nightly regressions)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Reduce man issue factor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high normal to ~0 (because of iterations)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Scalability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Test combinations</a:t>
            </a: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Scenarios reuse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New tests kinds (areas)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-data testing</a:t>
            </a:r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 testing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Load-testing</a:t>
            </a:r>
          </a:p>
          <a:p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reduce Testing Cost and Time.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reduce Redundancy.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speed up the Testing Process.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help improve Quality.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improve Test coverage.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reduce Manual Intervention.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4A5F-1A9B-4C99-97D2-09882A049204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87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Goals and Objectives of Software Test Automation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Reduce Regression testing staff</a:t>
            </a:r>
            <a:endParaRPr lang="ru-RU" dirty="0" smtClean="0"/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men days-weeks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0</a:t>
            </a:r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Speedup Getting actual state</a:t>
            </a:r>
          </a:p>
          <a:p>
            <a:pPr marL="0" algn="l" defTabSz="914400" rtl="0" eaLnBrk="1" latinLnBrk="0" hangingPunct="1"/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days to minutes-hours or even 0 (in case nightly regressions)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Reduce man issue factor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high normal to ~0 (because of iterations)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Scalability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Test combinations</a:t>
            </a: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Scenarios reuse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New tests kinds (areas)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-data testing</a:t>
            </a:r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 testing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Load-testing</a:t>
            </a:r>
          </a:p>
          <a:p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reduce Testing Cost and Time.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reduce Redundancy.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speed up the Testing Process.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help improve Quality.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improve Test coverage.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reduce Manual Intervention.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4A5F-1A9B-4C99-97D2-09882A04920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241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Goals and Objectives of Software Test Automation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Reduce Regression testing staff</a:t>
            </a:r>
            <a:endParaRPr lang="ru-RU" dirty="0" smtClean="0"/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men days-weeks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0</a:t>
            </a:r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Speedup Getting actual state</a:t>
            </a:r>
          </a:p>
          <a:p>
            <a:pPr marL="0" algn="l" defTabSz="914400" rtl="0" eaLnBrk="1" latinLnBrk="0" hangingPunct="1"/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days to minutes-hours or even 0 (in case nightly regressions)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Reduce man issue factor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high normal to ~0 (because of iterations)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Scalability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Test combinations</a:t>
            </a: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Scenarios reuse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New tests kinds (areas)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-data testing</a:t>
            </a:r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 testing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Load-testing</a:t>
            </a:r>
          </a:p>
          <a:p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reduce Testing Cost and Time.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reduce Redundancy.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speed up the Testing Process.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help improve Quality.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improve Test coverage.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reduce Manual Intervention.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4A5F-1A9B-4C99-97D2-09882A04920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066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Goals and Objectives of Software Test Automation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Reduce Regression testing staff</a:t>
            </a:r>
            <a:endParaRPr lang="ru-RU" dirty="0" smtClean="0"/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men days-weeks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0</a:t>
            </a:r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Speedup Getting actual state</a:t>
            </a:r>
          </a:p>
          <a:p>
            <a:pPr marL="0" algn="l" defTabSz="914400" rtl="0" eaLnBrk="1" latinLnBrk="0" hangingPunct="1"/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days to minutes-hours or even 0 (in case nightly regressions)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Reduce man issue factor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high normal to ~0 (because of iterations)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Scalability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Test combinations</a:t>
            </a: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Scenarios reuse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New tests kinds (areas)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-data testing</a:t>
            </a:r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 testing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Load-testing</a:t>
            </a:r>
          </a:p>
          <a:p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reduce Testing Cost and Time.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reduce Redundancy.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speed up the Testing Process.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help improve Quality.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improve Test coverage.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reduce Manual Intervention.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4A5F-1A9B-4C99-97D2-09882A04920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06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Goals and Objectives of Software Test Automation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Reduce Regression testing staff</a:t>
            </a:r>
            <a:endParaRPr lang="ru-RU" dirty="0" smtClean="0"/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men days-weeks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0</a:t>
            </a:r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Speedup Getting actual state</a:t>
            </a:r>
          </a:p>
          <a:p>
            <a:pPr marL="0" algn="l" defTabSz="914400" rtl="0" eaLnBrk="1" latinLnBrk="0" hangingPunct="1"/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days to minutes-hours or even 0 (in case nightly regressions)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Reduce man issue factor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high normal to ~0 (because of iterations)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Scalability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Test combinations</a:t>
            </a: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Scenarios reuse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New tests kinds (areas)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-data testing</a:t>
            </a:r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 testing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Load-testing</a:t>
            </a:r>
          </a:p>
          <a:p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reduce Testing Cost and Time.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reduce Redundancy.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speed up the Testing Process.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help improve Quality.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improve Test coverage.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reduce Manual Intervention.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4A5F-1A9B-4C99-97D2-09882A04920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072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Goals and Objectives of Software Test Automation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Reduce Regression testing staff</a:t>
            </a:r>
            <a:endParaRPr lang="ru-RU" dirty="0" smtClean="0"/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men days-weeks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0</a:t>
            </a:r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Speedup Getting actual state</a:t>
            </a:r>
          </a:p>
          <a:p>
            <a:pPr marL="0" algn="l" defTabSz="914400" rtl="0" eaLnBrk="1" latinLnBrk="0" hangingPunct="1"/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days to minutes-hours or even 0 (in case nightly regressions)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Reduce man issue factor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high normal to ~0 (because of iterations)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Scalability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Test combinations</a:t>
            </a: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Scenarios reuse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New tests kinds (areas)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-data testing</a:t>
            </a:r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 testing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Load-testing</a:t>
            </a:r>
          </a:p>
          <a:p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reduce Testing Cost and Time.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reduce Redundancy.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speed up the Testing Process.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help improve Quality.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improve Test coverage.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reduce Manual Intervention.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4A5F-1A9B-4C99-97D2-09882A04920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137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Goals and Objectives of Software Test Automation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Reduce Regression testing staff</a:t>
            </a:r>
            <a:endParaRPr lang="ru-RU" dirty="0" smtClean="0"/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men days-weeks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0</a:t>
            </a:r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Speedup Getting actual state</a:t>
            </a:r>
          </a:p>
          <a:p>
            <a:pPr marL="0" algn="l" defTabSz="914400" rtl="0" eaLnBrk="1" latinLnBrk="0" hangingPunct="1"/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days to minutes-hours or even 0 (in case nightly regressions)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Reduce man issue factor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high normal to ~0 (because of iterations)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Scalability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Test combinations</a:t>
            </a: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Scenarios reuse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New tests kinds (areas)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-data testing</a:t>
            </a:r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 testing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Load-testing</a:t>
            </a:r>
          </a:p>
          <a:p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reduce Testing Cost and Time.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reduce Redundancy.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speed up the Testing Process.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help improve Quality.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improve Test coverage.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reduce Manual Intervention.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4A5F-1A9B-4C99-97D2-09882A04920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596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Goals and Objectives of Software Test Automation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Reduce Regression testing staff</a:t>
            </a:r>
            <a:endParaRPr lang="ru-RU" dirty="0" smtClean="0"/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men days-weeks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0</a:t>
            </a:r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Speedup Getting actual state</a:t>
            </a:r>
          </a:p>
          <a:p>
            <a:pPr marL="0" algn="l" defTabSz="914400" rtl="0" eaLnBrk="1" latinLnBrk="0" hangingPunct="1"/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days to minutes-hours or even 0 (in case nightly regressions)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Reduce man issue factor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high normal to ~0 (because of iterations)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Scalability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Test combinations</a:t>
            </a: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Scenarios reuse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New tests kinds (areas)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-data testing</a:t>
            </a:r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 testing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Load-testing</a:t>
            </a:r>
          </a:p>
          <a:p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reduce Testing Cost and Time.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reduce Redundancy.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speed up the Testing Process.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help improve Quality.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improve Test coverage.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reduce Manual Intervention.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4A5F-1A9B-4C99-97D2-09882A04920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584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Goals and Objectives of Software Test Automation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Reduce Regression testing staff</a:t>
            </a:r>
            <a:endParaRPr lang="ru-RU" dirty="0" smtClean="0"/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men days-weeks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0</a:t>
            </a:r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Speedup Getting actual state</a:t>
            </a:r>
          </a:p>
          <a:p>
            <a:pPr marL="0" algn="l" defTabSz="914400" rtl="0" eaLnBrk="1" latinLnBrk="0" hangingPunct="1"/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days to minutes-hours or even 0 (in case nightly regressions)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Reduce man issue factor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high normal to ~0 (because of iterations)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Scalability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Test combinations</a:t>
            </a: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Scenarios reuse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New tests kinds (areas)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-data testing</a:t>
            </a:r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 testing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Load-testing</a:t>
            </a:r>
          </a:p>
          <a:p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reduce Testing Cost and Time.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reduce Redundancy.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speed up the Testing Process.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help improve Quality.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improve Test coverage.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reduce Manual Intervention.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4A5F-1A9B-4C99-97D2-09882A04920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83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1825" y="5455612"/>
            <a:ext cx="64008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MONTH </a:t>
            </a:r>
            <a:r>
              <a:rPr lang="en-US" dirty="0" err="1" smtClean="0"/>
              <a:t>DAte</a:t>
            </a:r>
            <a:r>
              <a:rPr lang="en-US" dirty="0" smtClean="0"/>
              <a:t>, YEAR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31825" y="4466209"/>
            <a:ext cx="3382957" cy="360099"/>
          </a:xfrm>
          <a:prstGeom prst="rect">
            <a:avLst/>
          </a:prstGeom>
          <a:solidFill>
            <a:schemeClr val="accent2"/>
          </a:solidFill>
        </p:spPr>
        <p:txBody>
          <a:bodyPr wrap="none" tIns="36576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27880" y="504826"/>
            <a:ext cx="1243502" cy="458237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2286351" y="504825"/>
            <a:ext cx="1411591" cy="458881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073088" y="571499"/>
            <a:ext cx="0" cy="34738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31825" y="2075578"/>
            <a:ext cx="6910388" cy="6181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100" spc="-200">
                <a:solidFill>
                  <a:schemeClr val="tx1"/>
                </a:solidFill>
                <a:latin typeface="Arial Black"/>
                <a:cs typeface="Arial Black"/>
              </a:defRPr>
            </a:lvl1pPr>
            <a:lvl2pPr>
              <a:defRPr sz="6000">
                <a:latin typeface="Arial Black"/>
                <a:cs typeface="Arial Black"/>
              </a:defRPr>
            </a:lvl2pPr>
            <a:lvl3pPr>
              <a:defRPr sz="6000">
                <a:latin typeface="Arial Black"/>
                <a:cs typeface="Arial Black"/>
              </a:defRPr>
            </a:lvl3pPr>
            <a:lvl4pPr>
              <a:defRPr sz="6000">
                <a:latin typeface="Arial Black"/>
                <a:cs typeface="Arial Black"/>
              </a:defRPr>
            </a:lvl4pPr>
            <a:lvl5pPr>
              <a:defRPr sz="60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8629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2473" y="1439863"/>
            <a:ext cx="8430768" cy="4572000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SzPct val="140000"/>
              <a:buFont typeface="+mj-lt"/>
              <a:buAutoNum type="arabicPeriod"/>
              <a:defRPr sz="1600" baseline="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add numbered list</a:t>
            </a:r>
          </a:p>
          <a:p>
            <a:pPr lvl="0"/>
            <a:r>
              <a:rPr lang="en-US" dirty="0" smtClean="0"/>
              <a:t>Click to add numbered list</a:t>
            </a:r>
          </a:p>
          <a:p>
            <a:pPr lvl="0"/>
            <a:r>
              <a:rPr lang="en-US" dirty="0" smtClean="0"/>
              <a:t>Click to add numbered list</a:t>
            </a:r>
          </a:p>
          <a:p>
            <a:pPr lvl="0"/>
            <a:r>
              <a:rPr lang="en-US" dirty="0" smtClean="0"/>
              <a:t>Click to add numbered list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497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939800"/>
            <a:ext cx="9144000" cy="371168"/>
          </a:xfrm>
          <a:prstGeom prst="rect">
            <a:avLst/>
          </a:prstGeom>
          <a:solidFill>
            <a:srgbClr val="2FC2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910709" y="1214873"/>
            <a:ext cx="464582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  <a:endParaRPr lang="en-US" sz="2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196709" y="1214873"/>
            <a:ext cx="464582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Black"/>
                <a:cs typeface="Arial Black"/>
              </a:rPr>
              <a:t>2</a:t>
            </a:r>
            <a:endParaRPr lang="en-US" sz="2000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768709" y="1214873"/>
            <a:ext cx="464582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Black"/>
                <a:cs typeface="Arial Black"/>
              </a:rPr>
              <a:t>4</a:t>
            </a:r>
            <a:endParaRPr lang="en-US" sz="2000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482709" y="1214873"/>
            <a:ext cx="464582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Black"/>
                <a:cs typeface="Arial Black"/>
              </a:rPr>
              <a:t>3</a:t>
            </a:r>
            <a:endParaRPr lang="en-US" sz="2000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286000" y="932690"/>
            <a:ext cx="0" cy="553620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571999" y="944425"/>
            <a:ext cx="1" cy="552447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57999" y="932689"/>
            <a:ext cx="1" cy="5536207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2601468"/>
            <a:ext cx="18288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2514600" y="2601468"/>
            <a:ext cx="18288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4800600" y="2601468"/>
            <a:ext cx="18288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7086600" y="2601468"/>
            <a:ext cx="18288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228600" y="1801368"/>
            <a:ext cx="18288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LOREM</a:t>
            </a:r>
            <a:br>
              <a:rPr lang="en-US" dirty="0" smtClean="0"/>
            </a:br>
            <a:r>
              <a:rPr lang="en-US" dirty="0" smtClean="0"/>
              <a:t>IPSUM DOLOR</a:t>
            </a:r>
            <a:br>
              <a:rPr lang="en-US" dirty="0" smtClean="0"/>
            </a:br>
            <a:r>
              <a:rPr lang="en-US" dirty="0" smtClean="0"/>
              <a:t>SIT AMET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2514600" y="1801368"/>
            <a:ext cx="18288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LOREM</a:t>
            </a:r>
            <a:br>
              <a:rPr lang="en-US" dirty="0" smtClean="0"/>
            </a:br>
            <a:r>
              <a:rPr lang="en-US" dirty="0" smtClean="0"/>
              <a:t>IPSUM DOLOR</a:t>
            </a:r>
            <a:br>
              <a:rPr lang="en-US" dirty="0" smtClean="0"/>
            </a:br>
            <a:r>
              <a:rPr lang="en-US" dirty="0" smtClean="0"/>
              <a:t>SIT AMET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4800600" y="1801368"/>
            <a:ext cx="18288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LOREM</a:t>
            </a:r>
            <a:br>
              <a:rPr lang="en-US" dirty="0" smtClean="0"/>
            </a:br>
            <a:r>
              <a:rPr lang="en-US" dirty="0" smtClean="0"/>
              <a:t>IPSUM DOLOR</a:t>
            </a:r>
            <a:br>
              <a:rPr lang="en-US" dirty="0" smtClean="0"/>
            </a:br>
            <a:r>
              <a:rPr lang="en-US" dirty="0" smtClean="0"/>
              <a:t>SIT AMET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86600" y="1801368"/>
            <a:ext cx="18288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LOREM</a:t>
            </a:r>
            <a:br>
              <a:rPr lang="en-US" dirty="0" smtClean="0"/>
            </a:br>
            <a:r>
              <a:rPr lang="en-US" dirty="0" smtClean="0"/>
              <a:t>IPSUM DOLOR</a:t>
            </a:r>
            <a:br>
              <a:rPr lang="en-US" dirty="0" smtClean="0"/>
            </a:br>
            <a:r>
              <a:rPr lang="en-US" dirty="0" smtClean="0"/>
              <a:t>SIT AMET</a:t>
            </a:r>
          </a:p>
        </p:txBody>
      </p:sp>
    </p:spTree>
    <p:extLst>
      <p:ext uri="{BB962C8B-B14F-4D97-AF65-F5344CB8AC3E}">
        <p14:creationId xmlns:p14="http://schemas.microsoft.com/office/powerpoint/2010/main" val="33626441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926332"/>
            <a:ext cx="778669" cy="557606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rgbClr val="2FC2D9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75866" y="3477648"/>
            <a:ext cx="411480" cy="411480"/>
          </a:xfrm>
          <a:prstGeom prst="ellipse">
            <a:avLst/>
          </a:prstGeom>
          <a:solidFill>
            <a:srgbClr val="2FC2D9"/>
          </a:solidFill>
          <a:ln w="254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4633576"/>
            <a:ext cx="9144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75866" y="1630376"/>
            <a:ext cx="411480" cy="41148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2786304"/>
            <a:ext cx="9144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75866" y="5324921"/>
            <a:ext cx="411480" cy="411480"/>
          </a:xfrm>
          <a:prstGeom prst="ellipse">
            <a:avLst/>
          </a:prstGeom>
          <a:solidFill>
            <a:srgbClr val="2FC2D9"/>
          </a:solidFill>
          <a:ln w="254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1117600" y="1422400"/>
            <a:ext cx="1790700" cy="88900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LOREM IPSUM DOLOR SIT AMET DIAM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3086100" y="1206500"/>
            <a:ext cx="5664200" cy="1333500"/>
          </a:xfrm>
          <a:prstGeom prst="rect">
            <a:avLst/>
          </a:prstGeom>
        </p:spPr>
        <p:txBody>
          <a:bodyPr vert="horz" anchor="ctr" anchorCtr="0"/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  <a:p>
            <a:pPr lvl="0"/>
            <a:r>
              <a:rPr lang="en-US" dirty="0" smtClean="0"/>
              <a:t>Se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magna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endParaRPr lang="en-US" dirty="0" smtClean="0"/>
          </a:p>
          <a:p>
            <a:pPr marL="173736" marR="0" lvl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1117600" y="3238500"/>
            <a:ext cx="1790700" cy="88900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LOREM IPSUM DOLOR SIT AMET DIAM</a:t>
            </a:r>
            <a:endParaRPr lang="en-US" dirty="0"/>
          </a:p>
        </p:txBody>
      </p:sp>
      <p:sp>
        <p:nvSpPr>
          <p:cNvPr id="20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3086100" y="3022600"/>
            <a:ext cx="5664200" cy="1333500"/>
          </a:xfrm>
          <a:prstGeom prst="rect">
            <a:avLst/>
          </a:prstGeom>
        </p:spPr>
        <p:txBody>
          <a:bodyPr vert="horz" anchor="ctr" anchorCtr="0"/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  <a:p>
            <a:pPr lvl="0"/>
            <a:r>
              <a:rPr lang="en-US" dirty="0" smtClean="0"/>
              <a:t>Se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magna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endParaRPr lang="en-US" dirty="0" smtClean="0"/>
          </a:p>
          <a:p>
            <a:pPr marL="173736" marR="0" lvl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117600" y="5080000"/>
            <a:ext cx="1790700" cy="88900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LOREM IPSUM DOLOR SIT AMET DIAM</a:t>
            </a:r>
            <a:endParaRPr lang="en-US" dirty="0"/>
          </a:p>
        </p:txBody>
      </p:sp>
      <p:sp>
        <p:nvSpPr>
          <p:cNvPr id="22" name="Content Placeholder 11"/>
          <p:cNvSpPr>
            <a:spLocks noGrp="1"/>
          </p:cNvSpPr>
          <p:nvPr>
            <p:ph sz="quarter" idx="28" hasCustomPrompt="1"/>
          </p:nvPr>
        </p:nvSpPr>
        <p:spPr>
          <a:xfrm>
            <a:off x="3086100" y="4864100"/>
            <a:ext cx="5664200" cy="1333500"/>
          </a:xfrm>
          <a:prstGeom prst="rect">
            <a:avLst/>
          </a:prstGeom>
        </p:spPr>
        <p:txBody>
          <a:bodyPr vert="horz" anchor="ctr" anchorCtr="0"/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  <a:p>
            <a:pPr lvl="0"/>
            <a:r>
              <a:rPr lang="en-US" dirty="0" smtClean="0"/>
              <a:t>Se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magna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endParaRPr lang="en-US" dirty="0" smtClean="0"/>
          </a:p>
          <a:p>
            <a:pPr marL="173736" marR="0" lvl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51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-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4"/>
            <a:ext cx="9144000" cy="929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5400" dir="5400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08738" y="119512"/>
            <a:ext cx="6457956" cy="724866"/>
          </a:xfrm>
          <a:prstGeom prst="rect">
            <a:avLst/>
          </a:prstGeom>
        </p:spPr>
        <p:txBody>
          <a:bodyPr vert="horz" lIns="91440" tIns="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client name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667934" y="328466"/>
            <a:ext cx="0" cy="27432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144000" y="943717"/>
            <a:ext cx="0" cy="5598499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4777866" y="1761513"/>
            <a:ext cx="393192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3038" indent="-173038">
              <a:lnSpc>
                <a:spcPts val="1600"/>
              </a:lnSpc>
              <a:spcBef>
                <a:spcPts val="0"/>
              </a:spcBef>
              <a:spcAft>
                <a:spcPts val="1300"/>
              </a:spcAft>
              <a:buClr>
                <a:srgbClr val="2FC2D9"/>
              </a:buClr>
              <a:buFont typeface="Arial"/>
              <a:buChar char="•"/>
              <a:defRPr sz="1600" baseline="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</a:lstStyle>
          <a:p>
            <a:pPr marL="173038" indent="-173038">
              <a:buClr>
                <a:srgbClr val="2FC2D9"/>
              </a:buClr>
            </a:pPr>
            <a:r>
              <a:rPr lang="en-US" dirty="0" smtClean="0">
                <a:solidFill>
                  <a:srgbClr val="444444"/>
                </a:solidFill>
              </a:rPr>
              <a:t>Click to add bulleted list</a:t>
            </a:r>
          </a:p>
          <a:p>
            <a:pPr marL="173038" indent="-173038">
              <a:buClr>
                <a:srgbClr val="2FC2D9"/>
              </a:buClr>
            </a:pPr>
            <a:r>
              <a:rPr lang="en-US" dirty="0" smtClean="0">
                <a:solidFill>
                  <a:srgbClr val="444444"/>
                </a:solidFill>
              </a:rPr>
              <a:t>Click to add bulleted list</a:t>
            </a:r>
          </a:p>
          <a:p>
            <a:pPr marL="173038" indent="-173038">
              <a:buClr>
                <a:srgbClr val="2FC2D9"/>
              </a:buClr>
            </a:pPr>
            <a:r>
              <a:rPr lang="en-US" dirty="0" smtClean="0">
                <a:solidFill>
                  <a:srgbClr val="444444"/>
                </a:solidFill>
              </a:rPr>
              <a:t>Click to add bulleted list</a:t>
            </a:r>
          </a:p>
          <a:p>
            <a:pPr marL="173038" indent="-173038">
              <a:buClr>
                <a:srgbClr val="2FC2D9"/>
              </a:buClr>
            </a:pPr>
            <a:r>
              <a:rPr lang="en-US" dirty="0" smtClean="0">
                <a:solidFill>
                  <a:srgbClr val="444444"/>
                </a:solidFill>
              </a:rPr>
              <a:t>Click to add bulleted list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0" hasCustomPrompt="1"/>
          </p:nvPr>
        </p:nvSpPr>
        <p:spPr>
          <a:xfrm>
            <a:off x="363536" y="1761513"/>
            <a:ext cx="3931920" cy="3657600"/>
          </a:xfrm>
          <a:prstGeom prst="rect">
            <a:avLst/>
          </a:prstGeom>
        </p:spPr>
        <p:txBody>
          <a:bodyPr tIns="4572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None/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>
                <a:solidFill>
                  <a:srgbClr val="444444"/>
                </a:solidFill>
              </a:rPr>
              <a:t>Click to add text - Lorem </a:t>
            </a:r>
            <a:r>
              <a:rPr lang="en-US" dirty="0" err="1" smtClean="0">
                <a:solidFill>
                  <a:srgbClr val="444444"/>
                </a:solidFill>
              </a:rPr>
              <a:t>ipsum</a:t>
            </a:r>
            <a:r>
              <a:rPr lang="en-US" dirty="0" smtClean="0">
                <a:solidFill>
                  <a:srgbClr val="444444"/>
                </a:solidFill>
              </a:rPr>
              <a:t> dolor sit </a:t>
            </a:r>
            <a:r>
              <a:rPr lang="en-US" dirty="0" err="1" smtClean="0">
                <a:solidFill>
                  <a:srgbClr val="444444"/>
                </a:solidFill>
              </a:rPr>
              <a:t>amet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consectetur</a:t>
            </a:r>
            <a:r>
              <a:rPr lang="en-US" dirty="0" smtClean="0">
                <a:solidFill>
                  <a:srgbClr val="444444"/>
                </a:solidFill>
              </a:rPr>
              <a:t> adipiscing </a:t>
            </a:r>
            <a:r>
              <a:rPr lang="en-US" dirty="0" err="1" smtClean="0">
                <a:solidFill>
                  <a:srgbClr val="444444"/>
                </a:solidFill>
              </a:rPr>
              <a:t>elit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Ut</a:t>
            </a:r>
            <a:r>
              <a:rPr lang="en-US" dirty="0" smtClean="0">
                <a:solidFill>
                  <a:srgbClr val="444444"/>
                </a:solidFill>
              </a:rPr>
              <a:t> vitae </a:t>
            </a:r>
            <a:r>
              <a:rPr lang="en-US" dirty="0" err="1" smtClean="0">
                <a:solidFill>
                  <a:srgbClr val="444444"/>
                </a:solidFill>
              </a:rPr>
              <a:t>laoreet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Sed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eleifend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a </a:t>
            </a:r>
            <a:r>
              <a:rPr lang="en-US" dirty="0" err="1" smtClean="0">
                <a:solidFill>
                  <a:srgbClr val="444444"/>
                </a:solidFill>
              </a:rPr>
              <a:t>purus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tincidunt</a:t>
            </a:r>
            <a:r>
              <a:rPr lang="en-US" dirty="0" smtClean="0">
                <a:solidFill>
                  <a:srgbClr val="444444"/>
                </a:solidFill>
              </a:rPr>
              <a:t>, a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Praesent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justo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nec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metus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auctor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volutpat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Morbi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mattis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eros</a:t>
            </a:r>
            <a:r>
              <a:rPr lang="en-US" dirty="0" smtClean="0">
                <a:solidFill>
                  <a:srgbClr val="444444"/>
                </a:solidFill>
              </a:rPr>
              <a:t>, adipiscing </a:t>
            </a:r>
            <a:r>
              <a:rPr lang="en-US" dirty="0" err="1" smtClean="0">
                <a:solidFill>
                  <a:srgbClr val="444444"/>
                </a:solidFill>
              </a:rPr>
              <a:t>tempor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…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400004" y="256310"/>
            <a:ext cx="1135543" cy="48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 dirty="0" smtClean="0"/>
              <a:t>Insert logo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18148" y="1345462"/>
            <a:ext cx="1748991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TITLE TO GO HERE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825048" y="1345462"/>
            <a:ext cx="1748991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TITLE TO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2342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ase Study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Insert Case Study Image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349742"/>
            <a:ext cx="9144000" cy="5082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272273" y="269597"/>
            <a:ext cx="5709427" cy="72486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CASE STUDY CLIENT NAME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928884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CASE STUDY IMAGERY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488844" y="0"/>
            <a:ext cx="265515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780848" y="939062"/>
            <a:ext cx="2044896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6683021" y="1422399"/>
            <a:ext cx="2286000" cy="43578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736" indent="-173736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en-US" sz="1400" dirty="0" smtClean="0">
                <a:solidFill>
                  <a:srgbClr val="444444"/>
                </a:solidFill>
                <a:latin typeface="Trebuchet MS"/>
                <a:ea typeface="ＭＳ Ｐゴシック" pitchFamily="34" charset="-128"/>
                <a:cs typeface="Trebuchet MS"/>
              </a:rPr>
              <a:t>Lorem </a:t>
            </a: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ipsum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dolor sit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minum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consec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tetur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adipiscing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elit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. </a:t>
            </a:r>
            <a:endParaRPr lang="en-US" sz="1400" dirty="0" smtClean="0">
              <a:solidFill>
                <a:srgbClr val="444444"/>
              </a:solidFill>
              <a:latin typeface="Trebuchet MS"/>
              <a:cs typeface="Trebuchet MS"/>
            </a:endParaRPr>
          </a:p>
          <a:p>
            <a:pPr marL="173736" indent="-173736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Mauris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sit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enim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eget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odio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lorem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venenatis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egestas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.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Donec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vitae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molestie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enim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. </a:t>
            </a:r>
            <a:endParaRPr lang="en-US" sz="1400" dirty="0" smtClean="0">
              <a:solidFill>
                <a:srgbClr val="444444"/>
              </a:solidFill>
              <a:latin typeface="Trebuchet MS"/>
              <a:cs typeface="Trebuchet MS"/>
            </a:endParaRPr>
          </a:p>
          <a:p>
            <a:pPr marL="173736" indent="-173736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Aenean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id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mauris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adipiscing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accumsan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iaculis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urna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sit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facilisis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velit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endParaRPr lang="en-US" sz="1400" dirty="0">
              <a:solidFill>
                <a:srgbClr val="444444"/>
              </a:solidFill>
              <a:latin typeface="Trebuchet MS"/>
              <a:cs typeface="Trebuchet M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671724" y="757317"/>
            <a:ext cx="2283749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272273" y="269597"/>
            <a:ext cx="5709427" cy="72486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CASE STUDY CLIENT NAME</a:t>
            </a:r>
            <a:endParaRPr lang="en-US" sz="180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683021" y="200557"/>
            <a:ext cx="1135543" cy="455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 dirty="0" smtClean="0"/>
              <a:t>Insert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27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349742"/>
            <a:ext cx="9144000" cy="5082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Insert Image</a:t>
            </a:r>
          </a:p>
        </p:txBody>
      </p:sp>
      <p:sp>
        <p:nvSpPr>
          <p:cNvPr id="8" name="Text Placeholder 13"/>
          <p:cNvSpPr txBox="1">
            <a:spLocks/>
          </p:cNvSpPr>
          <p:nvPr/>
        </p:nvSpPr>
        <p:spPr>
          <a:xfrm>
            <a:off x="781353" y="3328611"/>
            <a:ext cx="6488113" cy="9233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72405" y="5136641"/>
            <a:ext cx="5014975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And Line 3 Here</a:t>
            </a:r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72405" y="4479647"/>
            <a:ext cx="3688427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Line 2 Here</a:t>
            </a:r>
            <a:endParaRPr lang="en-US" dirty="0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866629" y="3276170"/>
            <a:ext cx="3731155" cy="284693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8580" tIns="34290" rIns="68580" bIns="3429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OPTIONAL EYEBROW HEADER HERE</a:t>
            </a:r>
            <a:endParaRPr lang="en-US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872405" y="3831947"/>
            <a:ext cx="5285757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Type Line 1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4818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6" descr="Pattern_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13"/>
          <p:cNvSpPr txBox="1">
            <a:spLocks/>
          </p:cNvSpPr>
          <p:nvPr/>
        </p:nvSpPr>
        <p:spPr>
          <a:xfrm>
            <a:off x="781353" y="3328611"/>
            <a:ext cx="6488113" cy="9233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72405" y="5136641"/>
            <a:ext cx="5014975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And Line 3 Here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72405" y="4479647"/>
            <a:ext cx="3688427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Line 2 Here</a:t>
            </a:r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866629" y="3276170"/>
            <a:ext cx="3731155" cy="284693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8580" tIns="34290" rIns="68580" bIns="3429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OPTIONAL EYEBROW HEADER HERE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872405" y="3831947"/>
            <a:ext cx="5285757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Type Line 1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607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A9CB0"/>
              </a:gs>
              <a:gs pos="100000">
                <a:srgbClr val="2FC2D9"/>
              </a:gs>
            </a:gsLst>
            <a:lin ang="176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26531" y="3197413"/>
            <a:ext cx="7574494" cy="2921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800">
                <a:solidFill>
                  <a:schemeClr val="bg1"/>
                </a:solidFill>
                <a:latin typeface="Arial Black"/>
                <a:cs typeface="Arial Black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1642264" y="0"/>
            <a:ext cx="12428528" cy="72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35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118124"/>
              </p:ext>
            </p:extLst>
          </p:nvPr>
        </p:nvGraphicFramePr>
        <p:xfrm>
          <a:off x="-1" y="935107"/>
          <a:ext cx="9144000" cy="5530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6276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M2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M3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M4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M5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M6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M7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M8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M9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M10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M11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M12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167589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9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10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3" y="1439862"/>
            <a:ext cx="843076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600" baseline="0"/>
            </a:lvl1pPr>
            <a:lvl2pPr marL="557784" indent="-210312">
              <a:lnSpc>
                <a:spcPct val="120000"/>
              </a:lnSpc>
              <a:spcBef>
                <a:spcPts val="288"/>
              </a:spcBef>
              <a:buSzPct val="100000"/>
              <a:buFont typeface="Lucida Grande"/>
              <a:buChar char="–"/>
              <a:defRPr sz="1400" baseline="0"/>
            </a:lvl2pPr>
            <a:lvl3pPr marL="859536" indent="-173736">
              <a:lnSpc>
                <a:spcPct val="120000"/>
              </a:lnSpc>
              <a:spcBef>
                <a:spcPts val="264"/>
              </a:spcBef>
              <a:defRPr sz="14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1"/>
            <a:r>
              <a:rPr lang="en-US" dirty="0" smtClean="0"/>
              <a:t>Second Level Bullet</a:t>
            </a:r>
          </a:p>
          <a:p>
            <a:pPr lvl="2"/>
            <a:r>
              <a:rPr lang="en-US" dirty="0" smtClean="0"/>
              <a:t>Third Level Bullet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355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DC0B00-26C0-4F23-A3EA-5604793D651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498AE2-7DBD-4F03-A7D5-B4E2C8184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228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3800"/>
            <a:ext cx="7886700" cy="6969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70099"/>
            <a:ext cx="7886700" cy="41068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DC0B00-26C0-4F23-A3EA-5604793D651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498AE2-7DBD-4F03-A7D5-B4E2C8184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303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55700"/>
            <a:ext cx="7886700" cy="6699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5013"/>
            <a:ext cx="3886200" cy="4171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05013"/>
            <a:ext cx="3886200" cy="4171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DC0B00-26C0-4F23-A3EA-5604793D651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498AE2-7DBD-4F03-A7D5-B4E2C8184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355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68400"/>
            <a:ext cx="7886700" cy="64611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981199"/>
            <a:ext cx="3868340" cy="523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81199"/>
            <a:ext cx="3887391" cy="5238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DC0B00-26C0-4F23-A3EA-5604793D651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498AE2-7DBD-4F03-A7D5-B4E2C8184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8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1825" y="5455612"/>
            <a:ext cx="64008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MONTH </a:t>
            </a:r>
            <a:r>
              <a:rPr lang="en-US" dirty="0" err="1" smtClean="0"/>
              <a:t>DAte</a:t>
            </a:r>
            <a:r>
              <a:rPr lang="en-US" dirty="0" smtClean="0"/>
              <a:t>, YEAR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31825" y="4466209"/>
            <a:ext cx="3382957" cy="360099"/>
          </a:xfrm>
          <a:prstGeom prst="rect">
            <a:avLst/>
          </a:prstGeom>
          <a:solidFill>
            <a:schemeClr val="accent2"/>
          </a:solidFill>
        </p:spPr>
        <p:txBody>
          <a:bodyPr wrap="none" tIns="36576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27880" y="504826"/>
            <a:ext cx="1243502" cy="458237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2286351" y="504825"/>
            <a:ext cx="1411591" cy="458881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073088" y="571499"/>
            <a:ext cx="0" cy="34738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31825" y="2075578"/>
            <a:ext cx="6910388" cy="6181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100" spc="-200">
                <a:solidFill>
                  <a:schemeClr val="tx1"/>
                </a:solidFill>
                <a:latin typeface="Arial Black"/>
                <a:cs typeface="Arial Black"/>
              </a:defRPr>
            </a:lvl1pPr>
            <a:lvl2pPr>
              <a:defRPr sz="6000">
                <a:latin typeface="Arial Black"/>
                <a:cs typeface="Arial Black"/>
              </a:defRPr>
            </a:lvl2pPr>
            <a:lvl3pPr>
              <a:defRPr sz="6000">
                <a:latin typeface="Arial Black"/>
                <a:cs typeface="Arial Black"/>
              </a:defRPr>
            </a:lvl3pPr>
            <a:lvl4pPr>
              <a:defRPr sz="6000">
                <a:latin typeface="Arial Black"/>
                <a:cs typeface="Arial Black"/>
              </a:defRPr>
            </a:lvl4pPr>
            <a:lvl5pPr>
              <a:defRPr sz="60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472411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31825" y="2075578"/>
            <a:ext cx="6910388" cy="6181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100" spc="-200">
                <a:solidFill>
                  <a:schemeClr val="bg1"/>
                </a:solidFill>
                <a:latin typeface="Arial Black"/>
                <a:cs typeface="Arial Black"/>
              </a:defRPr>
            </a:lvl1pPr>
            <a:lvl2pPr>
              <a:defRPr sz="6000">
                <a:latin typeface="Arial Black"/>
                <a:cs typeface="Arial Black"/>
              </a:defRPr>
            </a:lvl2pPr>
            <a:lvl3pPr>
              <a:defRPr sz="6000">
                <a:latin typeface="Arial Black"/>
                <a:cs typeface="Arial Black"/>
              </a:defRPr>
            </a:lvl3pPr>
            <a:lvl4pPr>
              <a:defRPr sz="6000">
                <a:latin typeface="Arial Black"/>
                <a:cs typeface="Arial Black"/>
              </a:defRPr>
            </a:lvl4pPr>
            <a:lvl5pPr>
              <a:defRPr sz="60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31825" y="4453468"/>
            <a:ext cx="6488113" cy="3749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631825" y="5459483"/>
            <a:ext cx="3649662" cy="373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MONTH DATE, YEAR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27880" y="504826"/>
            <a:ext cx="1243502" cy="458237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973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239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32882" y="1889829"/>
            <a:ext cx="7450669" cy="993073"/>
          </a:xfrm>
          <a:prstGeom prst="rect">
            <a:avLst/>
          </a:prstGeom>
        </p:spPr>
        <p:txBody>
          <a:bodyPr lIns="68580" tIns="0" rIns="68580" bIns="3429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100" kern="0" cap="all" spc="-75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58068" y="3839366"/>
            <a:ext cx="2625014" cy="277768"/>
          </a:xfrm>
          <a:prstGeom prst="rect">
            <a:avLst/>
          </a:prstGeom>
          <a:solidFill>
            <a:schemeClr val="accent2"/>
          </a:solidFill>
        </p:spPr>
        <p:txBody>
          <a:bodyPr wrap="none" lIns="68580" tIns="27432" rIns="68580" bIns="3429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40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660399" y="5459486"/>
            <a:ext cx="3649662" cy="373063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MONTH DATE, YEAR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27880" y="673102"/>
            <a:ext cx="1243502" cy="610983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2286352" y="673101"/>
            <a:ext cx="1411591" cy="611841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073088" y="761999"/>
            <a:ext cx="0" cy="46317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0206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lIns="68580" tIns="34290" rIns="68580" bIns="34290"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Background Image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31825" y="2075578"/>
            <a:ext cx="6910388" cy="57400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100" spc="-150">
                <a:solidFill>
                  <a:schemeClr val="bg1"/>
                </a:solidFill>
                <a:latin typeface="Arial Black"/>
                <a:cs typeface="Arial Black"/>
              </a:defRPr>
            </a:lvl1pPr>
            <a:lvl2pPr>
              <a:defRPr sz="4500">
                <a:latin typeface="Arial Black"/>
                <a:cs typeface="Arial Black"/>
              </a:defRPr>
            </a:lvl2pPr>
            <a:lvl3pPr>
              <a:defRPr sz="4500">
                <a:latin typeface="Arial Black"/>
                <a:cs typeface="Arial Black"/>
              </a:defRPr>
            </a:lvl3pPr>
            <a:lvl4pPr>
              <a:defRPr sz="4500">
                <a:latin typeface="Arial Black"/>
                <a:cs typeface="Arial Black"/>
              </a:defRPr>
            </a:lvl4pPr>
            <a:lvl5pPr>
              <a:defRPr sz="45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60401" y="4453469"/>
            <a:ext cx="6488113" cy="28469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660399" y="5459486"/>
            <a:ext cx="3649662" cy="373063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MONTH DATE, YEAR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27880" y="673102"/>
            <a:ext cx="1243502" cy="610983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4573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23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029200" y="910939"/>
            <a:ext cx="4114800" cy="557784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3" y="1439862"/>
            <a:ext cx="4343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84149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352473" y="1438656"/>
            <a:ext cx="8339328" cy="45110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en-US" dirty="0" smtClean="0">
                <a:solidFill>
                  <a:srgbClr val="444444"/>
                </a:solidFill>
              </a:rPr>
              <a:t>Click to add text - Lorem </a:t>
            </a:r>
            <a:r>
              <a:rPr lang="en-US" dirty="0" err="1" smtClean="0">
                <a:solidFill>
                  <a:srgbClr val="444444"/>
                </a:solidFill>
              </a:rPr>
              <a:t>ipsum</a:t>
            </a:r>
            <a:r>
              <a:rPr lang="en-US" dirty="0" smtClean="0">
                <a:solidFill>
                  <a:srgbClr val="444444"/>
                </a:solidFill>
              </a:rPr>
              <a:t> dolor sit </a:t>
            </a:r>
            <a:r>
              <a:rPr lang="en-US" dirty="0" err="1" smtClean="0">
                <a:solidFill>
                  <a:srgbClr val="444444"/>
                </a:solidFill>
              </a:rPr>
              <a:t>amet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consectetur</a:t>
            </a:r>
            <a:r>
              <a:rPr lang="en-US" dirty="0" smtClean="0">
                <a:solidFill>
                  <a:srgbClr val="444444"/>
                </a:solidFill>
              </a:rPr>
              <a:t> adipiscing </a:t>
            </a:r>
            <a:r>
              <a:rPr lang="en-US" dirty="0" err="1" smtClean="0">
                <a:solidFill>
                  <a:srgbClr val="444444"/>
                </a:solidFill>
              </a:rPr>
              <a:t>elit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Ut</a:t>
            </a:r>
            <a:r>
              <a:rPr lang="en-US" dirty="0" smtClean="0">
                <a:solidFill>
                  <a:srgbClr val="444444"/>
                </a:solidFill>
              </a:rPr>
              <a:t> vitae </a:t>
            </a:r>
            <a:r>
              <a:rPr lang="en-US" dirty="0" err="1" smtClean="0">
                <a:solidFill>
                  <a:srgbClr val="444444"/>
                </a:solidFill>
              </a:rPr>
              <a:t>laoreet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Sed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eleifend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a </a:t>
            </a:r>
            <a:r>
              <a:rPr lang="en-US" dirty="0" err="1" smtClean="0">
                <a:solidFill>
                  <a:srgbClr val="444444"/>
                </a:solidFill>
              </a:rPr>
              <a:t>purus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tincidunt</a:t>
            </a:r>
            <a:r>
              <a:rPr lang="en-US" dirty="0" smtClean="0">
                <a:solidFill>
                  <a:srgbClr val="444444"/>
                </a:solidFill>
              </a:rPr>
              <a:t>, a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Praesent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justo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nec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metus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auctor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volutpat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Morbi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mattis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eros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adipiscing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tempor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varius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eget</a:t>
            </a:r>
            <a:r>
              <a:rPr lang="en-US" dirty="0" smtClean="0">
                <a:solidFill>
                  <a:srgbClr val="444444"/>
                </a:solidFill>
              </a:rPr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577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568266" y="939030"/>
            <a:ext cx="4575735" cy="554181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4" y="1439864"/>
            <a:ext cx="3810584" cy="45110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30302" marR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20203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8886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2473" y="1439861"/>
            <a:ext cx="8332740" cy="45110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342900" indent="-34290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SzPct val="140000"/>
              <a:buFont typeface="+mj-lt"/>
              <a:buAutoNum type="arabicPeriod"/>
              <a:defRPr sz="1500" baseline="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add numbered list</a:t>
            </a:r>
          </a:p>
          <a:p>
            <a:pPr lvl="0"/>
            <a:r>
              <a:rPr lang="en-US" dirty="0" smtClean="0"/>
              <a:t>Click to add numbered list</a:t>
            </a:r>
          </a:p>
          <a:p>
            <a:pPr lvl="0"/>
            <a:r>
              <a:rPr lang="en-US" dirty="0" smtClean="0"/>
              <a:t>Click to add numbered list</a:t>
            </a:r>
          </a:p>
          <a:p>
            <a:pPr lvl="0"/>
            <a:r>
              <a:rPr lang="en-US" dirty="0" smtClean="0"/>
              <a:t>Click to add numbered list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461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3" y="1776415"/>
            <a:ext cx="8329612" cy="41964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30302" marR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marL="130302" marR="0" lvl="0" indent="-130302" algn="l" defTabSz="3429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0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add bulleted list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18148" y="1360850"/>
            <a:ext cx="1489831" cy="264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TITLE TO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92588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349741"/>
            <a:ext cx="9144000" cy="5082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8580" tIns="34290" rIns="68580" bIns="34290"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Insert Image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72405" y="5263636"/>
            <a:ext cx="5012270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And Line 3 Here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872405" y="4525827"/>
            <a:ext cx="3688189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Line 2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2405" y="3826604"/>
            <a:ext cx="4148251" cy="647100"/>
          </a:xfrm>
          <a:prstGeom prst="rect">
            <a:avLst/>
          </a:prstGeom>
          <a:solidFill>
            <a:srgbClr val="2FC2D9"/>
          </a:solidFill>
          <a:ln>
            <a:noFill/>
          </a:ln>
        </p:spPr>
        <p:txBody>
          <a:bodyPr wrap="none" lIns="137160" tIns="27432" rIns="137160" bIns="34290" anchor="t">
            <a:spAutoFit/>
          </a:bodyPr>
          <a:lstStyle>
            <a:lvl1pPr algn="l">
              <a:defRPr sz="3800" b="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Type line 1 here</a:t>
            </a:r>
            <a:endParaRPr lang="en-US" dirty="0"/>
          </a:p>
        </p:txBody>
      </p:sp>
      <p:sp>
        <p:nvSpPr>
          <p:cNvPr id="8" name="Text Placeholder 13"/>
          <p:cNvSpPr txBox="1">
            <a:spLocks/>
          </p:cNvSpPr>
          <p:nvPr/>
        </p:nvSpPr>
        <p:spPr>
          <a:xfrm>
            <a:off x="781355" y="3328611"/>
            <a:ext cx="6488113" cy="923331"/>
          </a:xfrm>
          <a:prstGeom prst="rect">
            <a:avLst/>
          </a:prstGeom>
        </p:spPr>
        <p:txBody>
          <a:bodyPr lIns="68580" tIns="34290" rIns="68580" bIns="3429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5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66629" y="3276170"/>
            <a:ext cx="3727752" cy="284693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8580" tIns="34290" rIns="68580" bIns="3429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OPTIONAL EYEBROW HEADER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3450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" descr="Pattern_pp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3368" y="-15393"/>
            <a:ext cx="6898105" cy="6898104"/>
          </a:xfrm>
          <a:prstGeom prst="rect">
            <a:avLst/>
          </a:prstGeom>
        </p:spPr>
      </p:pic>
      <p:pic>
        <p:nvPicPr>
          <p:cNvPr id="16" name="Picture Placeholder 6" descr="Pattern_ppt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2" y="-15393"/>
            <a:ext cx="2338293" cy="6898104"/>
          </a:xfrm>
          <a:prstGeom prst="rect">
            <a:avLst/>
          </a:prstGeom>
        </p:spPr>
      </p:pic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72405" y="5263636"/>
            <a:ext cx="5012270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And Line 3 Here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872405" y="4525827"/>
            <a:ext cx="3688189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Line 2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2405" y="3826604"/>
            <a:ext cx="4148251" cy="647100"/>
          </a:xfrm>
          <a:prstGeom prst="rect">
            <a:avLst/>
          </a:prstGeom>
          <a:solidFill>
            <a:srgbClr val="2FC2D9"/>
          </a:solidFill>
          <a:ln>
            <a:noFill/>
          </a:ln>
        </p:spPr>
        <p:txBody>
          <a:bodyPr wrap="none" lIns="137160" tIns="27432" rIns="137160" bIns="34290" anchor="t">
            <a:spAutoFit/>
          </a:bodyPr>
          <a:lstStyle>
            <a:lvl1pPr algn="l">
              <a:defRPr sz="3800" b="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Type line 1 here</a:t>
            </a:r>
            <a:endParaRPr lang="en-US" dirty="0"/>
          </a:p>
        </p:txBody>
      </p:sp>
      <p:sp>
        <p:nvSpPr>
          <p:cNvPr id="8" name="Text Placeholder 13"/>
          <p:cNvSpPr txBox="1">
            <a:spLocks/>
          </p:cNvSpPr>
          <p:nvPr/>
        </p:nvSpPr>
        <p:spPr>
          <a:xfrm>
            <a:off x="781355" y="3328611"/>
            <a:ext cx="6488113" cy="923331"/>
          </a:xfrm>
          <a:prstGeom prst="rect">
            <a:avLst/>
          </a:prstGeom>
        </p:spPr>
        <p:txBody>
          <a:bodyPr lIns="68580" tIns="34290" rIns="68580" bIns="3429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5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66629" y="3276170"/>
            <a:ext cx="3727752" cy="284693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8580" tIns="34290" rIns="68580" bIns="3429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OPTIONAL EYEBROW HEADER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51543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" y="939032"/>
            <a:ext cx="9144000" cy="37795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 dirty="0">
              <a:solidFill>
                <a:srgbClr val="2FC2D9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50591" y="1125385"/>
            <a:ext cx="374223" cy="464583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284359" y="932690"/>
            <a:ext cx="0" cy="553620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570360" y="944425"/>
            <a:ext cx="1" cy="552447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54718" y="932689"/>
            <a:ext cx="1" cy="5536207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233308" y="1125385"/>
            <a:ext cx="374223" cy="464583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hu-HU" sz="1500" dirty="0">
                <a:solidFill>
                  <a:schemeClr val="bg1"/>
                </a:solidFill>
                <a:latin typeface="Arial Black"/>
                <a:cs typeface="Arial Black"/>
              </a:rPr>
              <a:t>2</a:t>
            </a:r>
            <a:endParaRPr lang="en-US" sz="15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527517" y="1125385"/>
            <a:ext cx="374223" cy="464583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hu-HU" sz="1500" dirty="0">
                <a:solidFill>
                  <a:schemeClr val="bg1"/>
                </a:solidFill>
                <a:latin typeface="Arial Black"/>
                <a:cs typeface="Arial Black"/>
              </a:rPr>
              <a:t>3</a:t>
            </a:r>
            <a:endParaRPr lang="en-US" sz="15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802024" y="1125385"/>
            <a:ext cx="374223" cy="464583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hu-HU" sz="1500" dirty="0">
                <a:solidFill>
                  <a:schemeClr val="bg1"/>
                </a:solidFill>
                <a:latin typeface="Arial Black"/>
                <a:cs typeface="Arial Black"/>
              </a:rPr>
              <a:t>4</a:t>
            </a:r>
            <a:endParaRPr lang="en-US" sz="15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242889" y="1830917"/>
            <a:ext cx="1800225" cy="3894667"/>
          </a:xfrm>
          <a:prstGeom prst="rect">
            <a:avLst/>
          </a:prstGeom>
        </p:spPr>
        <p:txBody>
          <a:bodyPr vert="horz"/>
          <a:lstStyle>
            <a:lvl1pPr marL="128588" indent="-128588" algn="ctr">
              <a:lnSpc>
                <a:spcPts val="1350"/>
              </a:lnSpc>
              <a:spcBef>
                <a:spcPts val="0"/>
              </a:spcBef>
              <a:spcAft>
                <a:spcPts val="975"/>
              </a:spcAft>
              <a:buClr>
                <a:srgbClr val="2FC2D9"/>
              </a:buClr>
              <a:buFont typeface="Arial"/>
              <a:buChar char="•"/>
              <a:defRPr sz="1200"/>
            </a:lvl1pPr>
          </a:lstStyle>
          <a:p>
            <a:pPr algn="ctr">
              <a:lnSpc>
                <a:spcPts val="1350"/>
              </a:lnSpc>
            </a:pPr>
            <a:r>
              <a:rPr lang="en-US" sz="1200" cap="all" dirty="0" err="1" smtClean="0">
                <a:solidFill>
                  <a:srgbClr val="444444"/>
                </a:solidFill>
                <a:latin typeface="Arial Black"/>
                <a:cs typeface="Arial Black"/>
              </a:rPr>
              <a:t>Lorem</a:t>
            </a:r>
            <a: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  <a:t> </a:t>
            </a:r>
            <a:b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</a:br>
            <a:r>
              <a:rPr lang="en-US" sz="1200" cap="all" dirty="0" err="1" smtClean="0">
                <a:solidFill>
                  <a:srgbClr val="444444"/>
                </a:solidFill>
                <a:latin typeface="Arial Black"/>
                <a:cs typeface="Arial Black"/>
              </a:rPr>
              <a:t>ipsum</a:t>
            </a:r>
            <a: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  <a:t> dolor </a:t>
            </a:r>
            <a:b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</a:br>
            <a: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  <a:t>sit </a:t>
            </a:r>
            <a:r>
              <a:rPr lang="en-US" sz="1200" cap="all" dirty="0" err="1" smtClean="0">
                <a:solidFill>
                  <a:srgbClr val="444444"/>
                </a:solidFill>
                <a:latin typeface="Arial Black"/>
                <a:cs typeface="Arial Black"/>
              </a:rPr>
              <a:t>amet</a:t>
            </a:r>
            <a:endParaRPr lang="en-US" sz="1200" cap="all" dirty="0" smtClean="0">
              <a:solidFill>
                <a:srgbClr val="444444"/>
              </a:solidFill>
              <a:latin typeface="Arial Black"/>
              <a:cs typeface="Arial Black"/>
            </a:endParaRPr>
          </a:p>
          <a:p>
            <a:pPr marL="128588" indent="-128588">
              <a:lnSpc>
                <a:spcPts val="1200"/>
              </a:lnSpc>
              <a:spcAft>
                <a:spcPts val="975"/>
              </a:spcAft>
              <a:buClr>
                <a:srgbClr val="2FC2D9"/>
              </a:buClr>
              <a:buFont typeface="Arial"/>
              <a:buChar char="•"/>
            </a:pP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Lorem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ipsum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dolor sit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consec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tetuer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adipiscing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</a:p>
          <a:p>
            <a:pPr marL="128588" indent="-128588">
              <a:lnSpc>
                <a:spcPts val="1200"/>
              </a:lnSpc>
              <a:spcAft>
                <a:spcPts val="975"/>
              </a:spcAft>
              <a:buClr>
                <a:srgbClr val="2FC2D9"/>
              </a:buClr>
              <a:buFont typeface="Arial"/>
              <a:buChar char="•"/>
            </a:pP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Sed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diam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nonummy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nibh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tincidunt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ut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laoreet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magna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erat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volutpat</a:t>
            </a:r>
            <a:endParaRPr lang="en-US" sz="1100" dirty="0" smtClean="0">
              <a:solidFill>
                <a:srgbClr val="444444"/>
              </a:solidFill>
              <a:latin typeface="Trebuchet MS"/>
              <a:cs typeface="Trebuchet MS"/>
            </a:endParaRPr>
          </a:p>
          <a:p>
            <a:pPr marL="128588" indent="-128588">
              <a:lnSpc>
                <a:spcPts val="1200"/>
              </a:lnSpc>
              <a:spcAft>
                <a:spcPts val="975"/>
              </a:spcAft>
              <a:buClr>
                <a:srgbClr val="2FC2D9"/>
              </a:buClr>
              <a:buFont typeface="Arial"/>
              <a:buChar char="•"/>
            </a:pP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Lorem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ipsum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dolor sit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consec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tetuer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adipiscing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</a:p>
          <a:p>
            <a:pPr algn="ctr">
              <a:lnSpc>
                <a:spcPts val="1350"/>
              </a:lnSpc>
            </a:pPr>
            <a:endParaRPr lang="en-US" sz="1200" cap="all" dirty="0">
              <a:solidFill>
                <a:srgbClr val="444444"/>
              </a:solidFill>
              <a:latin typeface="Arial Black"/>
              <a:cs typeface="Arial Black"/>
            </a:endParaRPr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2528889" y="1830917"/>
            <a:ext cx="1800225" cy="3894667"/>
          </a:xfrm>
          <a:prstGeom prst="rect">
            <a:avLst/>
          </a:prstGeom>
        </p:spPr>
        <p:txBody>
          <a:bodyPr vert="horz"/>
          <a:lstStyle>
            <a:lvl1pPr marL="128588" indent="-128588" algn="ctr" defTabSz="342900" rtl="0" eaLnBrk="1" latinLnBrk="0" hangingPunct="1">
              <a:lnSpc>
                <a:spcPts val="1350"/>
              </a:lnSpc>
              <a:spcBef>
                <a:spcPts val="0"/>
              </a:spcBef>
              <a:spcAft>
                <a:spcPts val="975"/>
              </a:spcAft>
              <a:buClr>
                <a:srgbClr val="2FC2D9"/>
              </a:buClr>
              <a:buFont typeface="Arial"/>
              <a:buChar char="•"/>
              <a:defRPr lang="en-US" sz="1100" kern="1200" dirty="0" smtClean="0">
                <a:solidFill>
                  <a:srgbClr val="444444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 algn="ctr">
              <a:lnSpc>
                <a:spcPts val="1350"/>
              </a:lnSpc>
            </a:pPr>
            <a:r>
              <a:rPr lang="en-US" sz="1200" cap="all" dirty="0" err="1" smtClean="0">
                <a:solidFill>
                  <a:srgbClr val="444444"/>
                </a:solidFill>
                <a:latin typeface="Arial Black"/>
                <a:cs typeface="Arial Black"/>
              </a:rPr>
              <a:t>Lorem</a:t>
            </a:r>
            <a: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  <a:t> </a:t>
            </a:r>
            <a:b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</a:br>
            <a:r>
              <a:rPr lang="en-US" sz="1200" cap="all" dirty="0" err="1" smtClean="0">
                <a:solidFill>
                  <a:srgbClr val="444444"/>
                </a:solidFill>
                <a:latin typeface="Arial Black"/>
                <a:cs typeface="Arial Black"/>
              </a:rPr>
              <a:t>ipsum</a:t>
            </a:r>
            <a: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  <a:t> dolor </a:t>
            </a:r>
            <a:b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</a:br>
            <a: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  <a:t>sit </a:t>
            </a:r>
            <a:r>
              <a:rPr lang="en-US" sz="1200" cap="all" dirty="0" err="1" smtClean="0">
                <a:solidFill>
                  <a:srgbClr val="444444"/>
                </a:solidFill>
                <a:latin typeface="Arial Black"/>
                <a:cs typeface="Arial Black"/>
              </a:rPr>
              <a:t>amet</a:t>
            </a:r>
            <a:endParaRPr lang="en-US" sz="1200" cap="all" dirty="0" smtClean="0">
              <a:solidFill>
                <a:srgbClr val="444444"/>
              </a:solidFill>
              <a:latin typeface="Arial Black"/>
              <a:cs typeface="Arial Black"/>
            </a:endParaRPr>
          </a:p>
          <a:p>
            <a:pPr marL="128588" indent="-128588">
              <a:lnSpc>
                <a:spcPts val="1200"/>
              </a:lnSpc>
              <a:spcAft>
                <a:spcPts val="975"/>
              </a:spcAft>
              <a:buClr>
                <a:srgbClr val="2FC2D9"/>
              </a:buClr>
              <a:buFont typeface="Arial"/>
              <a:buChar char="•"/>
            </a:pP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Lorem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ipsum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dolor sit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consec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tetuer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adipiscing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</a:p>
          <a:p>
            <a:pPr marL="128588" indent="-128588">
              <a:lnSpc>
                <a:spcPts val="1200"/>
              </a:lnSpc>
              <a:spcAft>
                <a:spcPts val="975"/>
              </a:spcAft>
              <a:buClr>
                <a:srgbClr val="2FC2D9"/>
              </a:buClr>
              <a:buFont typeface="Arial"/>
              <a:buChar char="•"/>
            </a:pP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Sed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diam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nonummy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nibh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tincidunt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ut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laoreet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magna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erat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volutpat</a:t>
            </a:r>
            <a:endParaRPr lang="en-US" sz="1100" dirty="0" smtClean="0">
              <a:solidFill>
                <a:srgbClr val="444444"/>
              </a:solidFill>
              <a:latin typeface="Trebuchet MS"/>
              <a:cs typeface="Trebuchet MS"/>
            </a:endParaRPr>
          </a:p>
          <a:p>
            <a:pPr marL="128588" indent="-128588">
              <a:lnSpc>
                <a:spcPts val="1200"/>
              </a:lnSpc>
              <a:spcAft>
                <a:spcPts val="975"/>
              </a:spcAft>
              <a:buClr>
                <a:srgbClr val="2FC2D9"/>
              </a:buClr>
              <a:buFont typeface="Arial"/>
              <a:buChar char="•"/>
            </a:pP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Lorem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ipsum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dolor sit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consec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tetuer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adipiscing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</a:p>
          <a:p>
            <a:pPr algn="ctr">
              <a:lnSpc>
                <a:spcPts val="1350"/>
              </a:lnSpc>
            </a:pPr>
            <a:endParaRPr lang="en-US" sz="1200" cap="all" dirty="0">
              <a:solidFill>
                <a:srgbClr val="444444"/>
              </a:solidFill>
              <a:latin typeface="Arial Black"/>
              <a:cs typeface="Arial Black"/>
            </a:endParaRPr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4814889" y="1830917"/>
            <a:ext cx="1800225" cy="3894667"/>
          </a:xfrm>
          <a:prstGeom prst="rect">
            <a:avLst/>
          </a:prstGeom>
        </p:spPr>
        <p:txBody>
          <a:bodyPr vert="horz"/>
          <a:lstStyle>
            <a:lvl1pPr marL="128588" indent="-128588" algn="ctr" defTabSz="342900" rtl="0" eaLnBrk="1" latinLnBrk="0" hangingPunct="1">
              <a:lnSpc>
                <a:spcPts val="1350"/>
              </a:lnSpc>
              <a:spcBef>
                <a:spcPts val="0"/>
              </a:spcBef>
              <a:spcAft>
                <a:spcPts val="975"/>
              </a:spcAft>
              <a:buClr>
                <a:srgbClr val="2FC2D9"/>
              </a:buClr>
              <a:buFont typeface="Arial"/>
              <a:buChar char="•"/>
              <a:defRPr lang="en-US" sz="1100" kern="1200" dirty="0" smtClean="0">
                <a:solidFill>
                  <a:srgbClr val="444444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 algn="ctr">
              <a:lnSpc>
                <a:spcPts val="1350"/>
              </a:lnSpc>
            </a:pPr>
            <a:r>
              <a:rPr lang="en-US" sz="1200" cap="all" dirty="0" err="1" smtClean="0">
                <a:solidFill>
                  <a:srgbClr val="444444"/>
                </a:solidFill>
                <a:latin typeface="Arial Black"/>
                <a:cs typeface="Arial Black"/>
              </a:rPr>
              <a:t>Lorem</a:t>
            </a:r>
            <a: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  <a:t> </a:t>
            </a:r>
            <a:b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</a:br>
            <a:r>
              <a:rPr lang="en-US" sz="1200" cap="all" dirty="0" err="1" smtClean="0">
                <a:solidFill>
                  <a:srgbClr val="444444"/>
                </a:solidFill>
                <a:latin typeface="Arial Black"/>
                <a:cs typeface="Arial Black"/>
              </a:rPr>
              <a:t>ipsum</a:t>
            </a:r>
            <a: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  <a:t> dolor </a:t>
            </a:r>
            <a:b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</a:br>
            <a: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  <a:t>sit </a:t>
            </a:r>
            <a:r>
              <a:rPr lang="en-US" sz="1200" cap="all" dirty="0" err="1" smtClean="0">
                <a:solidFill>
                  <a:srgbClr val="444444"/>
                </a:solidFill>
                <a:latin typeface="Arial Black"/>
                <a:cs typeface="Arial Black"/>
              </a:rPr>
              <a:t>amet</a:t>
            </a:r>
            <a:endParaRPr lang="en-US" sz="1200" cap="all" dirty="0" smtClean="0">
              <a:solidFill>
                <a:srgbClr val="444444"/>
              </a:solidFill>
              <a:latin typeface="Arial Black"/>
              <a:cs typeface="Arial Black"/>
            </a:endParaRPr>
          </a:p>
          <a:p>
            <a:pPr marL="128588" indent="-128588">
              <a:lnSpc>
                <a:spcPts val="1200"/>
              </a:lnSpc>
              <a:spcAft>
                <a:spcPts val="975"/>
              </a:spcAft>
              <a:buClr>
                <a:srgbClr val="2FC2D9"/>
              </a:buClr>
              <a:buFont typeface="Arial"/>
              <a:buChar char="•"/>
            </a:pP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Lorem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ipsum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dolor sit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consec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tetuer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adipiscing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</a:p>
          <a:p>
            <a:pPr marL="128588" indent="-128588">
              <a:lnSpc>
                <a:spcPts val="1200"/>
              </a:lnSpc>
              <a:spcAft>
                <a:spcPts val="975"/>
              </a:spcAft>
              <a:buClr>
                <a:srgbClr val="2FC2D9"/>
              </a:buClr>
              <a:buFont typeface="Arial"/>
              <a:buChar char="•"/>
            </a:pP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Sed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diam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nonummy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nibh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tincidunt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ut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laoreet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magna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erat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volutpat</a:t>
            </a:r>
            <a:endParaRPr lang="en-US" sz="1100" dirty="0" smtClean="0">
              <a:solidFill>
                <a:srgbClr val="444444"/>
              </a:solidFill>
              <a:latin typeface="Trebuchet MS"/>
              <a:cs typeface="Trebuchet MS"/>
            </a:endParaRPr>
          </a:p>
          <a:p>
            <a:pPr marL="128588" indent="-128588">
              <a:lnSpc>
                <a:spcPts val="1200"/>
              </a:lnSpc>
              <a:spcAft>
                <a:spcPts val="975"/>
              </a:spcAft>
              <a:buClr>
                <a:srgbClr val="2FC2D9"/>
              </a:buClr>
              <a:buFont typeface="Arial"/>
              <a:buChar char="•"/>
            </a:pP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Lorem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ipsum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dolor sit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consec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tetuer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adipiscing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</a:p>
          <a:p>
            <a:pPr algn="ctr">
              <a:lnSpc>
                <a:spcPts val="1350"/>
              </a:lnSpc>
            </a:pPr>
            <a:endParaRPr lang="en-US" sz="1200" cap="all" dirty="0">
              <a:solidFill>
                <a:srgbClr val="444444"/>
              </a:solidFill>
              <a:latin typeface="Arial Black"/>
              <a:cs typeface="Arial Black"/>
            </a:endParaRPr>
          </a:p>
        </p:txBody>
      </p:sp>
      <p:sp>
        <p:nvSpPr>
          <p:cNvPr id="32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7100889" y="1830917"/>
            <a:ext cx="1800225" cy="3894667"/>
          </a:xfrm>
          <a:prstGeom prst="rect">
            <a:avLst/>
          </a:prstGeom>
        </p:spPr>
        <p:txBody>
          <a:bodyPr vert="horz"/>
          <a:lstStyle>
            <a:lvl1pPr marL="128588" indent="-128588" algn="ctr" defTabSz="342900" rtl="0" eaLnBrk="1" latinLnBrk="0" hangingPunct="1">
              <a:lnSpc>
                <a:spcPts val="1350"/>
              </a:lnSpc>
              <a:spcBef>
                <a:spcPts val="0"/>
              </a:spcBef>
              <a:spcAft>
                <a:spcPts val="975"/>
              </a:spcAft>
              <a:buClr>
                <a:srgbClr val="2FC2D9"/>
              </a:buClr>
              <a:buFont typeface="Arial"/>
              <a:buChar char="•"/>
              <a:defRPr lang="en-US" sz="1100" kern="1200" dirty="0" smtClean="0">
                <a:solidFill>
                  <a:srgbClr val="444444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 algn="ctr">
              <a:lnSpc>
                <a:spcPts val="1350"/>
              </a:lnSpc>
            </a:pPr>
            <a:r>
              <a:rPr lang="en-US" sz="1200" cap="all" dirty="0" err="1" smtClean="0">
                <a:solidFill>
                  <a:srgbClr val="444444"/>
                </a:solidFill>
                <a:latin typeface="Arial Black"/>
                <a:cs typeface="Arial Black"/>
              </a:rPr>
              <a:t>Lorem</a:t>
            </a:r>
            <a: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  <a:t> </a:t>
            </a:r>
            <a:b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</a:br>
            <a:r>
              <a:rPr lang="en-US" sz="1200" cap="all" dirty="0" err="1" smtClean="0">
                <a:solidFill>
                  <a:srgbClr val="444444"/>
                </a:solidFill>
                <a:latin typeface="Arial Black"/>
                <a:cs typeface="Arial Black"/>
              </a:rPr>
              <a:t>ipsum</a:t>
            </a:r>
            <a: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  <a:t> dolor </a:t>
            </a:r>
            <a:b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</a:br>
            <a: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  <a:t>sit </a:t>
            </a:r>
            <a:r>
              <a:rPr lang="en-US" sz="1200" cap="all" dirty="0" err="1" smtClean="0">
                <a:solidFill>
                  <a:srgbClr val="444444"/>
                </a:solidFill>
                <a:latin typeface="Arial Black"/>
                <a:cs typeface="Arial Black"/>
              </a:rPr>
              <a:t>amet</a:t>
            </a:r>
            <a:endParaRPr lang="en-US" sz="1200" cap="all" dirty="0" smtClean="0">
              <a:solidFill>
                <a:srgbClr val="444444"/>
              </a:solidFill>
              <a:latin typeface="Arial Black"/>
              <a:cs typeface="Arial Black"/>
            </a:endParaRPr>
          </a:p>
          <a:p>
            <a:pPr marL="128588" indent="-128588">
              <a:lnSpc>
                <a:spcPts val="1200"/>
              </a:lnSpc>
              <a:spcAft>
                <a:spcPts val="975"/>
              </a:spcAft>
              <a:buClr>
                <a:srgbClr val="2FC2D9"/>
              </a:buClr>
              <a:buFont typeface="Arial"/>
              <a:buChar char="•"/>
            </a:pP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Lorem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ipsum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dolor sit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consec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tetuer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adipiscing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</a:p>
          <a:p>
            <a:pPr marL="128588" indent="-128588">
              <a:lnSpc>
                <a:spcPts val="1200"/>
              </a:lnSpc>
              <a:spcAft>
                <a:spcPts val="975"/>
              </a:spcAft>
              <a:buClr>
                <a:srgbClr val="2FC2D9"/>
              </a:buClr>
              <a:buFont typeface="Arial"/>
              <a:buChar char="•"/>
            </a:pP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Sed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diam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nonummy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nibh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tincidunt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ut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laoreet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magna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erat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volutpat</a:t>
            </a:r>
            <a:endParaRPr lang="en-US" sz="1100" dirty="0" smtClean="0">
              <a:solidFill>
                <a:srgbClr val="444444"/>
              </a:solidFill>
              <a:latin typeface="Trebuchet MS"/>
              <a:cs typeface="Trebuchet MS"/>
            </a:endParaRPr>
          </a:p>
          <a:p>
            <a:pPr marL="128588" indent="-128588">
              <a:lnSpc>
                <a:spcPts val="1200"/>
              </a:lnSpc>
              <a:spcAft>
                <a:spcPts val="975"/>
              </a:spcAft>
              <a:buClr>
                <a:srgbClr val="2FC2D9"/>
              </a:buClr>
              <a:buFont typeface="Arial"/>
              <a:buChar char="•"/>
            </a:pP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Lorem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ipsum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dolor sit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consec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tetuer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adipiscing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</a:p>
          <a:p>
            <a:pPr algn="ctr">
              <a:lnSpc>
                <a:spcPts val="1350"/>
              </a:lnSpc>
            </a:pPr>
            <a:endParaRPr lang="en-US" sz="1200" cap="all" dirty="0">
              <a:solidFill>
                <a:srgbClr val="444444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8212116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939032"/>
            <a:ext cx="778669" cy="554181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 dirty="0">
              <a:solidFill>
                <a:srgbClr val="2FC2D9"/>
              </a:solidFill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None/>
              <a:tabLst/>
              <a:defRPr sz="2000" baseline="0">
                <a:latin typeface="Arial Black"/>
                <a:cs typeface="Arial Black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None/>
              <a:tabLst/>
              <a:defRPr/>
            </a:pPr>
            <a:r>
              <a:rPr lang="en-US" dirty="0" smtClean="0"/>
              <a:t>CLICK TO ADD TITLE</a:t>
            </a:r>
          </a:p>
        </p:txBody>
      </p:sp>
      <p:sp>
        <p:nvSpPr>
          <p:cNvPr id="4" name="Oval 3"/>
          <p:cNvSpPr/>
          <p:nvPr/>
        </p:nvSpPr>
        <p:spPr>
          <a:xfrm>
            <a:off x="601267" y="3477648"/>
            <a:ext cx="348437" cy="464583"/>
          </a:xfrm>
          <a:prstGeom prst="ellipse">
            <a:avLst/>
          </a:prstGeom>
          <a:solidFill>
            <a:srgbClr val="2FC2D9"/>
          </a:solidFill>
          <a:ln w="254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4633576"/>
            <a:ext cx="9144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01267" y="1630376"/>
            <a:ext cx="348437" cy="464581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2786304"/>
            <a:ext cx="9144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01267" y="5324921"/>
            <a:ext cx="348437" cy="464583"/>
          </a:xfrm>
          <a:prstGeom prst="ellipse">
            <a:avLst/>
          </a:prstGeom>
          <a:solidFill>
            <a:srgbClr val="2FC2D9"/>
          </a:solidFill>
          <a:ln w="254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1119620" y="1232093"/>
            <a:ext cx="1536192" cy="128016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latin typeface="Arial Black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200" dirty="0" smtClean="0">
                <a:solidFill>
                  <a:srgbClr val="444444"/>
                </a:solidFill>
                <a:latin typeface="Arial Black"/>
                <a:cs typeface="Arial Black"/>
              </a:rPr>
              <a:t>LOREM IPSUM DOLOR SIT AMET DIAM</a:t>
            </a:r>
            <a:endParaRPr lang="en-US" sz="1200" dirty="0">
              <a:solidFill>
                <a:srgbClr val="444444"/>
              </a:solidFill>
              <a:latin typeface="Arial Black"/>
              <a:cs typeface="Arial Black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944813" y="1232095"/>
            <a:ext cx="5806440" cy="1280159"/>
          </a:xfrm>
          <a:prstGeom prst="rect">
            <a:avLst/>
          </a:prstGeom>
        </p:spPr>
        <p:txBody>
          <a:bodyPr vert="horz" anchor="ctr" anchorCtr="0"/>
          <a:lstStyle>
            <a:lvl1pPr marL="128588" indent="-128588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rgbClr val="2FC2D9"/>
              </a:buClr>
              <a:buFont typeface="Arial"/>
              <a:buChar char="•"/>
              <a:defRPr lang="en-US" sz="1200" dirty="0" smtClean="0">
                <a:solidFill>
                  <a:srgbClr val="444444"/>
                </a:solidFill>
                <a:cs typeface="Trebuchet MS"/>
              </a:defRPr>
            </a:lvl1pPr>
          </a:lstStyle>
          <a:p>
            <a:pPr marL="128588" indent="-128588">
              <a:lnSpc>
                <a:spcPct val="120000"/>
              </a:lnSpc>
              <a:spcAft>
                <a:spcPts val="750"/>
              </a:spcAft>
              <a:buClr>
                <a:srgbClr val="2FC2D9"/>
              </a:buClr>
              <a:buFont typeface="Arial"/>
              <a:buChar char="•"/>
            </a:pP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Lorem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ipsum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dolor sit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amet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,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consectetuer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adipiscing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</a:p>
          <a:p>
            <a:pPr marL="128588" indent="-128588">
              <a:lnSpc>
                <a:spcPct val="120000"/>
              </a:lnSpc>
              <a:spcAft>
                <a:spcPts val="750"/>
              </a:spcAft>
              <a:buClr>
                <a:srgbClr val="2FC2D9"/>
              </a:buClr>
              <a:buFont typeface="Arial"/>
              <a:buChar char="•"/>
            </a:pP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Sed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diam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nonummy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nibh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tincidunt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ut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laoreet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magna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erat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volutpat</a:t>
            </a:r>
            <a:endParaRPr lang="en-US" sz="1200" dirty="0" smtClean="0">
              <a:solidFill>
                <a:srgbClr val="444444"/>
              </a:solidFill>
              <a:latin typeface="+mn-lt"/>
              <a:cs typeface="Trebuchet MS"/>
            </a:endParaRPr>
          </a:p>
          <a:p>
            <a:pPr marL="128588" indent="-128588">
              <a:lnSpc>
                <a:spcPct val="120000"/>
              </a:lnSpc>
              <a:spcAft>
                <a:spcPts val="750"/>
              </a:spcAft>
              <a:buClr>
                <a:srgbClr val="2FC2D9"/>
              </a:buClr>
              <a:buFont typeface="Arial"/>
              <a:buChar char="•"/>
            </a:pP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Lorem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ipsum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dolor sit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amet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,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consectetuer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adipiscing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119620" y="3079367"/>
            <a:ext cx="1536192" cy="128016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latin typeface="Arial Black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200" dirty="0" smtClean="0">
                <a:solidFill>
                  <a:srgbClr val="444444"/>
                </a:solidFill>
                <a:latin typeface="Arial Black"/>
                <a:cs typeface="Arial Black"/>
              </a:rPr>
              <a:t>LOREM IPSUM DOLOR SIT AMET DIAM</a:t>
            </a:r>
            <a:endParaRPr lang="en-US" sz="1200" dirty="0">
              <a:solidFill>
                <a:srgbClr val="444444"/>
              </a:solidFill>
              <a:latin typeface="Arial Black"/>
              <a:cs typeface="Arial Black"/>
            </a:endParaRPr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944813" y="3079369"/>
            <a:ext cx="5806440" cy="1280159"/>
          </a:xfrm>
          <a:prstGeom prst="rect">
            <a:avLst/>
          </a:prstGeom>
        </p:spPr>
        <p:txBody>
          <a:bodyPr vert="horz" anchor="ctr" anchorCtr="0"/>
          <a:lstStyle>
            <a:lvl1pPr marL="128588" indent="-128588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rgbClr val="2FC2D9"/>
              </a:buClr>
              <a:buFont typeface="Arial"/>
              <a:buChar char="•"/>
              <a:defRPr lang="en-US" sz="1200" dirty="0" smtClean="0">
                <a:solidFill>
                  <a:srgbClr val="444444"/>
                </a:solidFill>
                <a:cs typeface="Trebuchet MS"/>
              </a:defRPr>
            </a:lvl1pPr>
          </a:lstStyle>
          <a:p>
            <a:pPr marL="128588" indent="-128588">
              <a:lnSpc>
                <a:spcPct val="120000"/>
              </a:lnSpc>
              <a:spcAft>
                <a:spcPts val="750"/>
              </a:spcAft>
              <a:buClr>
                <a:srgbClr val="2FC2D9"/>
              </a:buClr>
              <a:buFont typeface="Arial"/>
              <a:buChar char="•"/>
            </a:pP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Lorem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ipsum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dolor sit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amet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,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consectetuer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adipiscing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</a:p>
          <a:p>
            <a:pPr marL="128588" indent="-128588">
              <a:lnSpc>
                <a:spcPct val="120000"/>
              </a:lnSpc>
              <a:spcAft>
                <a:spcPts val="750"/>
              </a:spcAft>
              <a:buClr>
                <a:srgbClr val="2FC2D9"/>
              </a:buClr>
              <a:buFont typeface="Arial"/>
              <a:buChar char="•"/>
            </a:pP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Sed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diam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nonummy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nibh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tincidunt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ut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laoreet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magna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erat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volutpat</a:t>
            </a:r>
            <a:endParaRPr lang="en-US" sz="1200" dirty="0" smtClean="0">
              <a:solidFill>
                <a:srgbClr val="444444"/>
              </a:solidFill>
              <a:latin typeface="+mn-lt"/>
              <a:cs typeface="Trebuchet MS"/>
            </a:endParaRPr>
          </a:p>
          <a:p>
            <a:pPr marL="128588" indent="-128588">
              <a:lnSpc>
                <a:spcPct val="120000"/>
              </a:lnSpc>
              <a:spcAft>
                <a:spcPts val="750"/>
              </a:spcAft>
              <a:buClr>
                <a:srgbClr val="2FC2D9"/>
              </a:buClr>
              <a:buFont typeface="Arial"/>
              <a:buChar char="•"/>
            </a:pP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Lorem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ipsum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dolor sit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amet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,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consectetuer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adipiscing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1119620" y="4926640"/>
            <a:ext cx="1536192" cy="128016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latin typeface="Arial Black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200" dirty="0" smtClean="0">
                <a:solidFill>
                  <a:srgbClr val="444444"/>
                </a:solidFill>
                <a:latin typeface="Arial Black"/>
                <a:cs typeface="Arial Black"/>
              </a:rPr>
              <a:t>LOREM IPSUM DOLOR SIT AMET DIAM</a:t>
            </a:r>
            <a:endParaRPr lang="en-US" sz="1200" dirty="0">
              <a:solidFill>
                <a:srgbClr val="444444"/>
              </a:solidFill>
              <a:latin typeface="Arial Black"/>
              <a:cs typeface="Arial Black"/>
            </a:endParaRP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2944813" y="4926642"/>
            <a:ext cx="5806440" cy="1280159"/>
          </a:xfrm>
          <a:prstGeom prst="rect">
            <a:avLst/>
          </a:prstGeom>
        </p:spPr>
        <p:txBody>
          <a:bodyPr vert="horz" anchor="ctr" anchorCtr="0"/>
          <a:lstStyle>
            <a:lvl1pPr marL="128588" indent="-128588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rgbClr val="2FC2D9"/>
              </a:buClr>
              <a:buFont typeface="Arial"/>
              <a:buChar char="•"/>
              <a:defRPr lang="en-US" sz="1200" dirty="0" smtClean="0">
                <a:solidFill>
                  <a:srgbClr val="444444"/>
                </a:solidFill>
                <a:cs typeface="Trebuchet MS"/>
              </a:defRPr>
            </a:lvl1pPr>
          </a:lstStyle>
          <a:p>
            <a:pPr marL="128588" indent="-128588">
              <a:lnSpc>
                <a:spcPct val="120000"/>
              </a:lnSpc>
              <a:spcAft>
                <a:spcPts val="750"/>
              </a:spcAft>
              <a:buClr>
                <a:srgbClr val="2FC2D9"/>
              </a:buClr>
              <a:buFont typeface="Arial"/>
              <a:buChar char="•"/>
            </a:pP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Lorem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ipsum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dolor sit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amet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,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consectetuer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adipiscing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</a:p>
          <a:p>
            <a:pPr marL="128588" indent="-128588">
              <a:lnSpc>
                <a:spcPct val="120000"/>
              </a:lnSpc>
              <a:spcAft>
                <a:spcPts val="750"/>
              </a:spcAft>
              <a:buClr>
                <a:srgbClr val="2FC2D9"/>
              </a:buClr>
              <a:buFont typeface="Arial"/>
              <a:buChar char="•"/>
            </a:pP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Sed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diam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nonummy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nibh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tincidunt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ut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laoreet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magna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erat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volutpat</a:t>
            </a:r>
            <a:endParaRPr lang="en-US" sz="1200" dirty="0" smtClean="0">
              <a:solidFill>
                <a:srgbClr val="444444"/>
              </a:solidFill>
              <a:latin typeface="+mn-lt"/>
              <a:cs typeface="Trebuchet MS"/>
            </a:endParaRPr>
          </a:p>
          <a:p>
            <a:pPr marL="128588" indent="-128588">
              <a:lnSpc>
                <a:spcPct val="120000"/>
              </a:lnSpc>
              <a:spcAft>
                <a:spcPts val="750"/>
              </a:spcAft>
              <a:buClr>
                <a:srgbClr val="2FC2D9"/>
              </a:buClr>
              <a:buFont typeface="Arial"/>
              <a:buChar char="•"/>
            </a:pP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Lorem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ipsum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dolor sit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amet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,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consectetuer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adipiscing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5678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2284359" y="932690"/>
            <a:ext cx="0" cy="553620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570360" y="944425"/>
            <a:ext cx="1" cy="552447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54718" y="932689"/>
            <a:ext cx="1" cy="5536207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21477" y="2627749"/>
            <a:ext cx="996106" cy="264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436813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8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2528455" y="3509434"/>
            <a:ext cx="1777278" cy="2679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/>
            </a:lvl1pPr>
          </a:lstStyle>
          <a:p>
            <a:pPr lvl="0">
              <a:lnSpc>
                <a:spcPct val="110000"/>
              </a:lnSpc>
            </a:pPr>
            <a:r>
              <a:rPr lang="en-US" sz="1100" dirty="0" err="1" smtClean="0">
                <a:solidFill>
                  <a:srgbClr val="444444"/>
                </a:solidFill>
              </a:rPr>
              <a:t>Lorem</a:t>
            </a:r>
            <a:r>
              <a:rPr lang="en-US" sz="1100" dirty="0" smtClean="0">
                <a:solidFill>
                  <a:srgbClr val="444444"/>
                </a:solidFill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</a:rPr>
              <a:t>ipsum</a:t>
            </a:r>
            <a:r>
              <a:rPr lang="en-US" sz="1100" dirty="0" smtClean="0">
                <a:solidFill>
                  <a:srgbClr val="444444"/>
                </a:solidFill>
              </a:rPr>
              <a:t> dolor sit </a:t>
            </a:r>
            <a:r>
              <a:rPr lang="en-US" sz="1100" dirty="0" err="1" smtClean="0">
                <a:solidFill>
                  <a:srgbClr val="444444"/>
                </a:solidFill>
              </a:rPr>
              <a:t>amet</a:t>
            </a:r>
            <a:r>
              <a:rPr lang="en-US" sz="1100" dirty="0" smtClean="0">
                <a:solidFill>
                  <a:srgbClr val="444444"/>
                </a:solidFill>
              </a:rPr>
              <a:t>, </a:t>
            </a:r>
            <a:r>
              <a:rPr lang="en-US" sz="1100" dirty="0" err="1" smtClean="0">
                <a:solidFill>
                  <a:srgbClr val="444444"/>
                </a:solidFill>
              </a:rPr>
              <a:t>consectetur</a:t>
            </a:r>
            <a:r>
              <a:rPr lang="en-US" sz="1100" dirty="0" smtClean="0">
                <a:solidFill>
                  <a:srgbClr val="444444"/>
                </a:solidFill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</a:rPr>
              <a:t>adipiscing</a:t>
            </a:r>
            <a:r>
              <a:rPr lang="en-US" sz="1100" dirty="0" smtClean="0">
                <a:solidFill>
                  <a:srgbClr val="444444"/>
                </a:solidFill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</a:rPr>
              <a:t>elit</a:t>
            </a:r>
            <a:r>
              <a:rPr lang="en-US" sz="1100" dirty="0" smtClean="0">
                <a:solidFill>
                  <a:srgbClr val="444444"/>
                </a:solidFill>
              </a:rPr>
              <a:t>. </a:t>
            </a:r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92438" y="1200727"/>
            <a:ext cx="912380" cy="1231516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47022" y="2627749"/>
            <a:ext cx="996106" cy="264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62358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8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254000" y="3509434"/>
            <a:ext cx="1777278" cy="2679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/>
            </a:lvl1pPr>
          </a:lstStyle>
          <a:p>
            <a:pPr lvl="0">
              <a:lnSpc>
                <a:spcPct val="110000"/>
              </a:lnSpc>
            </a:pPr>
            <a:r>
              <a:rPr lang="en-US" sz="1100" dirty="0" err="1" smtClean="0">
                <a:solidFill>
                  <a:srgbClr val="444444"/>
                </a:solidFill>
              </a:rPr>
              <a:t>Lorem</a:t>
            </a:r>
            <a:r>
              <a:rPr lang="en-US" sz="1100" dirty="0" smtClean="0">
                <a:solidFill>
                  <a:srgbClr val="444444"/>
                </a:solidFill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</a:rPr>
              <a:t>ipsum</a:t>
            </a:r>
            <a:r>
              <a:rPr lang="en-US" sz="1100" dirty="0" smtClean="0">
                <a:solidFill>
                  <a:srgbClr val="444444"/>
                </a:solidFill>
              </a:rPr>
              <a:t> dolor sit </a:t>
            </a:r>
            <a:r>
              <a:rPr lang="en-US" sz="1100" dirty="0" err="1" smtClean="0">
                <a:solidFill>
                  <a:srgbClr val="444444"/>
                </a:solidFill>
              </a:rPr>
              <a:t>amet</a:t>
            </a:r>
            <a:r>
              <a:rPr lang="en-US" sz="1100" dirty="0" smtClean="0">
                <a:solidFill>
                  <a:srgbClr val="444444"/>
                </a:solidFill>
              </a:rPr>
              <a:t>, </a:t>
            </a:r>
            <a:r>
              <a:rPr lang="en-US" sz="1100" dirty="0" err="1" smtClean="0">
                <a:solidFill>
                  <a:srgbClr val="444444"/>
                </a:solidFill>
              </a:rPr>
              <a:t>consectetur</a:t>
            </a:r>
            <a:r>
              <a:rPr lang="en-US" sz="1100" dirty="0" smtClean="0">
                <a:solidFill>
                  <a:srgbClr val="444444"/>
                </a:solidFill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</a:rPr>
              <a:t>adipiscing</a:t>
            </a:r>
            <a:r>
              <a:rPr lang="en-US" sz="1100" dirty="0" smtClean="0">
                <a:solidFill>
                  <a:srgbClr val="444444"/>
                </a:solidFill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</a:rPr>
              <a:t>elit</a:t>
            </a:r>
            <a:r>
              <a:rPr lang="en-US" sz="1100" dirty="0" smtClean="0">
                <a:solidFill>
                  <a:srgbClr val="444444"/>
                </a:solidFill>
              </a:rPr>
              <a:t>. </a:t>
            </a:r>
            <a:endParaRPr lang="en-US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219022" y="2627749"/>
            <a:ext cx="996106" cy="264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4734358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8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4826000" y="3509434"/>
            <a:ext cx="1777278" cy="2679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/>
            </a:lvl1pPr>
          </a:lstStyle>
          <a:p>
            <a:pPr lvl="0">
              <a:lnSpc>
                <a:spcPct val="110000"/>
              </a:lnSpc>
            </a:pPr>
            <a:r>
              <a:rPr lang="en-US" sz="1100" dirty="0" err="1" smtClean="0">
                <a:solidFill>
                  <a:srgbClr val="444444"/>
                </a:solidFill>
              </a:rPr>
              <a:t>Lorem</a:t>
            </a:r>
            <a:r>
              <a:rPr lang="en-US" sz="1100" dirty="0" smtClean="0">
                <a:solidFill>
                  <a:srgbClr val="444444"/>
                </a:solidFill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</a:rPr>
              <a:t>ipsum</a:t>
            </a:r>
            <a:r>
              <a:rPr lang="en-US" sz="1100" dirty="0" smtClean="0">
                <a:solidFill>
                  <a:srgbClr val="444444"/>
                </a:solidFill>
              </a:rPr>
              <a:t> dolor sit </a:t>
            </a:r>
            <a:r>
              <a:rPr lang="en-US" sz="1100" dirty="0" err="1" smtClean="0">
                <a:solidFill>
                  <a:srgbClr val="444444"/>
                </a:solidFill>
              </a:rPr>
              <a:t>amet</a:t>
            </a:r>
            <a:r>
              <a:rPr lang="en-US" sz="1100" dirty="0" smtClean="0">
                <a:solidFill>
                  <a:srgbClr val="444444"/>
                </a:solidFill>
              </a:rPr>
              <a:t>, </a:t>
            </a:r>
            <a:r>
              <a:rPr lang="en-US" sz="1100" dirty="0" err="1" smtClean="0">
                <a:solidFill>
                  <a:srgbClr val="444444"/>
                </a:solidFill>
              </a:rPr>
              <a:t>consectetur</a:t>
            </a:r>
            <a:r>
              <a:rPr lang="en-US" sz="1100" dirty="0" smtClean="0">
                <a:solidFill>
                  <a:srgbClr val="444444"/>
                </a:solidFill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</a:rPr>
              <a:t>adipiscing</a:t>
            </a:r>
            <a:r>
              <a:rPr lang="en-US" sz="1100" dirty="0" smtClean="0">
                <a:solidFill>
                  <a:srgbClr val="444444"/>
                </a:solidFill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</a:rPr>
              <a:t>elit</a:t>
            </a:r>
            <a:r>
              <a:rPr lang="en-US" sz="1100" dirty="0" smtClean="0">
                <a:solidFill>
                  <a:srgbClr val="444444"/>
                </a:solidFill>
              </a:rPr>
              <a:t>. </a:t>
            </a:r>
            <a:endParaRPr lang="en-US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7516567" y="2627749"/>
            <a:ext cx="996106" cy="264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7031903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8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7123545" y="3509434"/>
            <a:ext cx="1777278" cy="2679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/>
            </a:lvl1pPr>
          </a:lstStyle>
          <a:p>
            <a:pPr lvl="0">
              <a:lnSpc>
                <a:spcPct val="110000"/>
              </a:lnSpc>
            </a:pPr>
            <a:r>
              <a:rPr lang="en-US" sz="1100" dirty="0" err="1" smtClean="0">
                <a:solidFill>
                  <a:srgbClr val="444444"/>
                </a:solidFill>
              </a:rPr>
              <a:t>Lorem</a:t>
            </a:r>
            <a:r>
              <a:rPr lang="en-US" sz="1100" dirty="0" smtClean="0">
                <a:solidFill>
                  <a:srgbClr val="444444"/>
                </a:solidFill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</a:rPr>
              <a:t>ipsum</a:t>
            </a:r>
            <a:r>
              <a:rPr lang="en-US" sz="1100" dirty="0" smtClean="0">
                <a:solidFill>
                  <a:srgbClr val="444444"/>
                </a:solidFill>
              </a:rPr>
              <a:t> dolor sit </a:t>
            </a:r>
            <a:r>
              <a:rPr lang="en-US" sz="1100" dirty="0" err="1" smtClean="0">
                <a:solidFill>
                  <a:srgbClr val="444444"/>
                </a:solidFill>
              </a:rPr>
              <a:t>amet</a:t>
            </a:r>
            <a:r>
              <a:rPr lang="en-US" sz="1100" dirty="0" smtClean="0">
                <a:solidFill>
                  <a:srgbClr val="444444"/>
                </a:solidFill>
              </a:rPr>
              <a:t>, </a:t>
            </a:r>
            <a:r>
              <a:rPr lang="en-US" sz="1100" dirty="0" err="1" smtClean="0">
                <a:solidFill>
                  <a:srgbClr val="444444"/>
                </a:solidFill>
              </a:rPr>
              <a:t>consectetur</a:t>
            </a:r>
            <a:r>
              <a:rPr lang="en-US" sz="1100" dirty="0" smtClean="0">
                <a:solidFill>
                  <a:srgbClr val="444444"/>
                </a:solidFill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</a:rPr>
              <a:t>adipiscing</a:t>
            </a:r>
            <a:r>
              <a:rPr lang="en-US" sz="1100" dirty="0" smtClean="0">
                <a:solidFill>
                  <a:srgbClr val="444444"/>
                </a:solidFill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</a:rPr>
              <a:t>elit</a:t>
            </a:r>
            <a:r>
              <a:rPr lang="en-US" sz="1100" dirty="0" smtClean="0">
                <a:solidFill>
                  <a:srgbClr val="444444"/>
                </a:solidFill>
              </a:rPr>
              <a:t>. </a:t>
            </a:r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30" hasCustomPrompt="1"/>
          </p:nvPr>
        </p:nvSpPr>
        <p:spPr>
          <a:xfrm>
            <a:off x="2966892" y="1200727"/>
            <a:ext cx="912380" cy="1231516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1" hasCustomPrompt="1"/>
          </p:nvPr>
        </p:nvSpPr>
        <p:spPr>
          <a:xfrm>
            <a:off x="5264438" y="1200727"/>
            <a:ext cx="912380" cy="1231516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7527347" y="1200727"/>
            <a:ext cx="912380" cy="1231516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08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3" y="1776415"/>
            <a:ext cx="8329612" cy="41964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3736" marR="0" indent="-173736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6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18148" y="1345462"/>
            <a:ext cx="1748991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TITLE TO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2457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3048000" y="928324"/>
            <a:ext cx="0" cy="553713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096000" y="928324"/>
            <a:ext cx="0" cy="553713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0" y="3733800"/>
            <a:ext cx="9144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72644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p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A9CB0"/>
              </a:gs>
              <a:gs pos="100000">
                <a:srgbClr val="2FC2D9"/>
              </a:gs>
            </a:gsLst>
            <a:lin ang="176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85000"/>
              </a:lnSpc>
            </a:pPr>
            <a:endParaRPr lang="en-US" sz="1400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26532" y="3197413"/>
            <a:ext cx="7574494" cy="29218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238103" y="-188043"/>
            <a:ext cx="9627732" cy="74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628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se Study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18148" y="1360850"/>
            <a:ext cx="1489831" cy="264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TITLE TO GO HERE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4"/>
            <a:ext cx="9144000" cy="929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5400" dir="5400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08738" y="119512"/>
            <a:ext cx="6457956" cy="724867"/>
          </a:xfrm>
          <a:prstGeom prst="rect">
            <a:avLst/>
          </a:prstGeom>
        </p:spPr>
        <p:txBody>
          <a:bodyPr vert="horz" lIns="68580" tIns="0" rIns="68580" bIns="3429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client name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667934" y="328467"/>
            <a:ext cx="0" cy="27432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144000" y="943719"/>
            <a:ext cx="0" cy="5598499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2"/>
          <p:cNvSpPr>
            <a:spLocks noGrp="1"/>
          </p:cNvSpPr>
          <p:nvPr>
            <p:ph sz="quarter" idx="10" hasCustomPrompt="1"/>
          </p:nvPr>
        </p:nvSpPr>
        <p:spPr>
          <a:xfrm>
            <a:off x="363537" y="1776413"/>
            <a:ext cx="3931920" cy="365760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975"/>
              </a:spcAft>
              <a:buNone/>
              <a:defRPr sz="1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>
                <a:solidFill>
                  <a:srgbClr val="444444"/>
                </a:solidFill>
              </a:rPr>
              <a:t>Click to add text - Lorem </a:t>
            </a:r>
            <a:r>
              <a:rPr lang="en-US" dirty="0" err="1" smtClean="0">
                <a:solidFill>
                  <a:srgbClr val="444444"/>
                </a:solidFill>
              </a:rPr>
              <a:t>ipsum</a:t>
            </a:r>
            <a:r>
              <a:rPr lang="en-US" dirty="0" smtClean="0">
                <a:solidFill>
                  <a:srgbClr val="444444"/>
                </a:solidFill>
              </a:rPr>
              <a:t> dolor sit </a:t>
            </a:r>
            <a:r>
              <a:rPr lang="en-US" dirty="0" err="1" smtClean="0">
                <a:solidFill>
                  <a:srgbClr val="444444"/>
                </a:solidFill>
              </a:rPr>
              <a:t>amet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consectetur</a:t>
            </a:r>
            <a:r>
              <a:rPr lang="en-US" dirty="0" smtClean="0">
                <a:solidFill>
                  <a:srgbClr val="444444"/>
                </a:solidFill>
              </a:rPr>
              <a:t> adipiscing </a:t>
            </a:r>
            <a:r>
              <a:rPr lang="en-US" dirty="0" err="1" smtClean="0">
                <a:solidFill>
                  <a:srgbClr val="444444"/>
                </a:solidFill>
              </a:rPr>
              <a:t>elit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Ut</a:t>
            </a:r>
            <a:r>
              <a:rPr lang="en-US" dirty="0" smtClean="0">
                <a:solidFill>
                  <a:srgbClr val="444444"/>
                </a:solidFill>
              </a:rPr>
              <a:t> vitae </a:t>
            </a:r>
            <a:r>
              <a:rPr lang="en-US" dirty="0" err="1" smtClean="0">
                <a:solidFill>
                  <a:srgbClr val="444444"/>
                </a:solidFill>
              </a:rPr>
              <a:t>laoreet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Sed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eleifend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a </a:t>
            </a:r>
            <a:r>
              <a:rPr lang="en-US" dirty="0" err="1" smtClean="0">
                <a:solidFill>
                  <a:srgbClr val="444444"/>
                </a:solidFill>
              </a:rPr>
              <a:t>purus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tincidunt</a:t>
            </a:r>
            <a:r>
              <a:rPr lang="en-US" dirty="0" smtClean="0">
                <a:solidFill>
                  <a:srgbClr val="444444"/>
                </a:solidFill>
              </a:rPr>
              <a:t>, a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Praesent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justo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nec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metus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auctor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volutpat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Morbi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mattis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eros</a:t>
            </a:r>
            <a:r>
              <a:rPr lang="en-US" dirty="0" smtClean="0">
                <a:solidFill>
                  <a:srgbClr val="444444"/>
                </a:solidFill>
              </a:rPr>
              <a:t>, adipiscing </a:t>
            </a:r>
            <a:r>
              <a:rPr lang="en-US" dirty="0" err="1" smtClean="0">
                <a:solidFill>
                  <a:srgbClr val="444444"/>
                </a:solidFill>
              </a:rPr>
              <a:t>tempor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.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57300" y="202672"/>
            <a:ext cx="1236221" cy="542395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900" baseline="0"/>
            </a:lvl1pPr>
          </a:lstStyle>
          <a:p>
            <a:r>
              <a:rPr lang="en-US" dirty="0" smtClean="0"/>
              <a:t>Insert logo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816966" y="1360850"/>
            <a:ext cx="1489831" cy="264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TITLE TO GO HERE</a:t>
            </a:r>
            <a:endParaRPr lang="en-US" dirty="0"/>
          </a:p>
        </p:txBody>
      </p:sp>
      <p:sp>
        <p:nvSpPr>
          <p:cNvPr id="19" name="Content Placeholder 22"/>
          <p:cNvSpPr>
            <a:spLocks noGrp="1"/>
          </p:cNvSpPr>
          <p:nvPr>
            <p:ph sz="quarter" idx="17" hasCustomPrompt="1"/>
          </p:nvPr>
        </p:nvSpPr>
        <p:spPr>
          <a:xfrm>
            <a:off x="4762355" y="1776413"/>
            <a:ext cx="3931920" cy="365760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128016" marR="0" indent="-128016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34329694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Insert Case Study Image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349741"/>
            <a:ext cx="9144000" cy="5082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0480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760595"/>
              </p:ext>
            </p:extLst>
          </p:nvPr>
        </p:nvGraphicFramePr>
        <p:xfrm>
          <a:off x="-1" y="935107"/>
          <a:ext cx="9144000" cy="5530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6276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M2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M3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M4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M5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M6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M7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M8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M9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M10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M11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M12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167589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17947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3" y="1439864"/>
            <a:ext cx="8339328" cy="45110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30302" marR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solidFill>
                  <a:schemeClr val="tx1"/>
                </a:solidFill>
              </a:defRPr>
            </a:lvl1pPr>
            <a:lvl2pPr marL="557213" indent="-214313">
              <a:lnSpc>
                <a:spcPct val="120000"/>
              </a:lnSpc>
              <a:buClr>
                <a:schemeClr val="tx1"/>
              </a:buClr>
              <a:buSzPct val="100000"/>
              <a:buFont typeface="Lucida Grande"/>
              <a:buChar char="–"/>
              <a:defRPr sz="1200" baseline="0"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 sz="1100" baseline="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1"/>
            <a:r>
              <a:rPr lang="en-US" dirty="0" smtClean="0"/>
              <a:t>Second Level Bullet</a:t>
            </a:r>
          </a:p>
          <a:p>
            <a:pPr lvl="2"/>
            <a:r>
              <a:rPr lang="en-US" dirty="0" smtClean="0"/>
              <a:t>Third Level Bullet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5400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75891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DC0B00-26C0-4F23-A3EA-5604793D651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498AE2-7DBD-4F03-A7D5-B4E2C8184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24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3800"/>
            <a:ext cx="7886700" cy="6969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70099"/>
            <a:ext cx="7886700" cy="41068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DC0B00-26C0-4F23-A3EA-5604793D651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498AE2-7DBD-4F03-A7D5-B4E2C8184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198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55700"/>
            <a:ext cx="7886700" cy="6699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5013"/>
            <a:ext cx="3886200" cy="4171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05013"/>
            <a:ext cx="3886200" cy="4171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DC0B00-26C0-4F23-A3EA-5604793D651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498AE2-7DBD-4F03-A7D5-B4E2C8184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105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3048000" y="923636"/>
            <a:ext cx="0" cy="557645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flipV="1">
            <a:off x="6096000" y="923636"/>
            <a:ext cx="0" cy="557645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0" y="3712442"/>
            <a:ext cx="9144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45847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68400"/>
            <a:ext cx="7886700" cy="64611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981199"/>
            <a:ext cx="3868340" cy="523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81199"/>
            <a:ext cx="3887391" cy="5238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DC0B00-26C0-4F23-A3EA-5604793D651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498AE2-7DBD-4F03-A7D5-B4E2C8184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80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7492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356616" y="1435607"/>
            <a:ext cx="843076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>
                <a:solidFill>
                  <a:srgbClr val="444444"/>
                </a:solidFill>
              </a:rPr>
              <a:t>Click to add text - Lorem </a:t>
            </a:r>
            <a:r>
              <a:rPr lang="en-US" dirty="0" err="1" smtClean="0">
                <a:solidFill>
                  <a:srgbClr val="444444"/>
                </a:solidFill>
              </a:rPr>
              <a:t>ipsum</a:t>
            </a:r>
            <a:r>
              <a:rPr lang="en-US" dirty="0" smtClean="0">
                <a:solidFill>
                  <a:srgbClr val="444444"/>
                </a:solidFill>
              </a:rPr>
              <a:t> dolor sit </a:t>
            </a:r>
            <a:r>
              <a:rPr lang="en-US" dirty="0" err="1" smtClean="0">
                <a:solidFill>
                  <a:srgbClr val="444444"/>
                </a:solidFill>
              </a:rPr>
              <a:t>amet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consectetur</a:t>
            </a:r>
            <a:r>
              <a:rPr lang="en-US" dirty="0" smtClean="0">
                <a:solidFill>
                  <a:srgbClr val="444444"/>
                </a:solidFill>
              </a:rPr>
              <a:t> adipiscing </a:t>
            </a:r>
            <a:r>
              <a:rPr lang="en-US" dirty="0" err="1" smtClean="0">
                <a:solidFill>
                  <a:srgbClr val="444444"/>
                </a:solidFill>
              </a:rPr>
              <a:t>elit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Ut</a:t>
            </a:r>
            <a:r>
              <a:rPr lang="en-US" dirty="0" smtClean="0">
                <a:solidFill>
                  <a:srgbClr val="444444"/>
                </a:solidFill>
              </a:rPr>
              <a:t> vitae </a:t>
            </a:r>
            <a:r>
              <a:rPr lang="en-US" dirty="0" err="1" smtClean="0">
                <a:solidFill>
                  <a:srgbClr val="444444"/>
                </a:solidFill>
              </a:rPr>
              <a:t>laoreet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Sed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eleifend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a </a:t>
            </a:r>
            <a:r>
              <a:rPr lang="en-US" dirty="0" err="1" smtClean="0">
                <a:solidFill>
                  <a:srgbClr val="444444"/>
                </a:solidFill>
              </a:rPr>
              <a:t>purus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tincidunt</a:t>
            </a:r>
            <a:r>
              <a:rPr lang="en-US" dirty="0" smtClean="0">
                <a:solidFill>
                  <a:srgbClr val="444444"/>
                </a:solidFill>
              </a:rPr>
              <a:t>, a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Praesent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justo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nec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metus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auctor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volutpat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Morbi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mattis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eros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adipiscing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tempor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varius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eget</a:t>
            </a:r>
            <a:r>
              <a:rPr lang="en-US" dirty="0" smtClean="0">
                <a:solidFill>
                  <a:srgbClr val="444444"/>
                </a:solidFill>
              </a:rPr>
              <a:t>…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3449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2473" y="1439863"/>
            <a:ext cx="8430768" cy="4572000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SzPct val="140000"/>
              <a:buFont typeface="+mj-lt"/>
              <a:buAutoNum type="arabicPeriod"/>
              <a:defRPr sz="1600" baseline="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add numbered list</a:t>
            </a:r>
          </a:p>
          <a:p>
            <a:pPr lvl="0"/>
            <a:r>
              <a:rPr lang="en-US" dirty="0" smtClean="0"/>
              <a:t>Click to add numbered list</a:t>
            </a:r>
          </a:p>
          <a:p>
            <a:pPr lvl="0"/>
            <a:r>
              <a:rPr lang="en-US" dirty="0" smtClean="0"/>
              <a:t>Click to add numbered list</a:t>
            </a:r>
          </a:p>
          <a:p>
            <a:pPr lvl="0"/>
            <a:r>
              <a:rPr lang="en-US" dirty="0" smtClean="0"/>
              <a:t>Click to add numbered list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2514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3" y="1439862"/>
            <a:ext cx="843076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600" baseline="0"/>
            </a:lvl1pPr>
            <a:lvl2pPr marL="557784" indent="-210312">
              <a:lnSpc>
                <a:spcPct val="120000"/>
              </a:lnSpc>
              <a:spcBef>
                <a:spcPts val="288"/>
              </a:spcBef>
              <a:buSzPct val="100000"/>
              <a:buFont typeface="Lucida Grande"/>
              <a:buChar char="–"/>
              <a:defRPr sz="1400" baseline="0"/>
            </a:lvl2pPr>
            <a:lvl3pPr marL="859536" indent="-173736">
              <a:lnSpc>
                <a:spcPct val="120000"/>
              </a:lnSpc>
              <a:spcBef>
                <a:spcPts val="264"/>
              </a:spcBef>
              <a:defRPr sz="14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1"/>
            <a:r>
              <a:rPr lang="en-US" dirty="0" smtClean="0"/>
              <a:t>Second Level Bullet</a:t>
            </a:r>
          </a:p>
          <a:p>
            <a:pPr lvl="2"/>
            <a:r>
              <a:rPr lang="en-US" dirty="0" smtClean="0"/>
              <a:t>Third Level Bullet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41658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Lis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029200" y="910939"/>
            <a:ext cx="4114800" cy="557784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3" y="1439862"/>
            <a:ext cx="4343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6801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3" y="1776415"/>
            <a:ext cx="8329612" cy="41964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3736" marR="0" indent="-173736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6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18148" y="1345462"/>
            <a:ext cx="1748991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TITLE TO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0489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3048000" y="923636"/>
            <a:ext cx="0" cy="557645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6096000" y="923636"/>
            <a:ext cx="0" cy="557645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3712442"/>
            <a:ext cx="9144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47871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47629" y="2612360"/>
            <a:ext cx="116274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442369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571500" y="1200727"/>
            <a:ext cx="1143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61629" y="2612360"/>
            <a:ext cx="116274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56369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133629" y="2612360"/>
            <a:ext cx="116274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4728369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7419629" y="2612360"/>
            <a:ext cx="116274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7014369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30" hasCustomPrompt="1"/>
          </p:nvPr>
        </p:nvSpPr>
        <p:spPr>
          <a:xfrm>
            <a:off x="2857500" y="1200727"/>
            <a:ext cx="1143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1" hasCustomPrompt="1"/>
          </p:nvPr>
        </p:nvSpPr>
        <p:spPr>
          <a:xfrm>
            <a:off x="5143500" y="1200727"/>
            <a:ext cx="1143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7429500" y="1200727"/>
            <a:ext cx="1143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2286000" y="932690"/>
            <a:ext cx="0" cy="553620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571999" y="944425"/>
            <a:ext cx="1" cy="552447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857999" y="932689"/>
            <a:ext cx="1" cy="5536207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3505200"/>
            <a:ext cx="18288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2514600" y="3505200"/>
            <a:ext cx="18288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4800600" y="3505200"/>
            <a:ext cx="18288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7086600" y="3505200"/>
            <a:ext cx="18288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4035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939800"/>
            <a:ext cx="9144000" cy="371168"/>
          </a:xfrm>
          <a:prstGeom prst="rect">
            <a:avLst/>
          </a:prstGeom>
          <a:solidFill>
            <a:srgbClr val="2FC2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910709" y="1214873"/>
            <a:ext cx="464582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  <a:endParaRPr lang="en-US" sz="2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196709" y="1214873"/>
            <a:ext cx="464582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Black"/>
                <a:cs typeface="Arial Black"/>
              </a:rPr>
              <a:t>2</a:t>
            </a:r>
            <a:endParaRPr lang="en-US" sz="2000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768709" y="1214873"/>
            <a:ext cx="464582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Black"/>
                <a:cs typeface="Arial Black"/>
              </a:rPr>
              <a:t>4</a:t>
            </a:r>
            <a:endParaRPr lang="en-US" sz="2000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482709" y="1214873"/>
            <a:ext cx="464582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Black"/>
                <a:cs typeface="Arial Black"/>
              </a:rPr>
              <a:t>3</a:t>
            </a:r>
            <a:endParaRPr lang="en-US" sz="2000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286000" y="932690"/>
            <a:ext cx="0" cy="553620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571999" y="944425"/>
            <a:ext cx="1" cy="552447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57999" y="932689"/>
            <a:ext cx="1" cy="5536207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2601468"/>
            <a:ext cx="18288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2514600" y="2601468"/>
            <a:ext cx="18288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4800600" y="2601468"/>
            <a:ext cx="18288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7086600" y="2601468"/>
            <a:ext cx="18288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228600" y="1801368"/>
            <a:ext cx="18288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LOREM</a:t>
            </a:r>
            <a:br>
              <a:rPr lang="en-US" dirty="0" smtClean="0"/>
            </a:br>
            <a:r>
              <a:rPr lang="en-US" dirty="0" smtClean="0"/>
              <a:t>IPSUM DOLOR</a:t>
            </a:r>
            <a:br>
              <a:rPr lang="en-US" dirty="0" smtClean="0"/>
            </a:br>
            <a:r>
              <a:rPr lang="en-US" dirty="0" smtClean="0"/>
              <a:t>SIT AMET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2514600" y="1801368"/>
            <a:ext cx="18288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LOREM</a:t>
            </a:r>
            <a:br>
              <a:rPr lang="en-US" dirty="0" smtClean="0"/>
            </a:br>
            <a:r>
              <a:rPr lang="en-US" dirty="0" smtClean="0"/>
              <a:t>IPSUM DOLOR</a:t>
            </a:r>
            <a:br>
              <a:rPr lang="en-US" dirty="0" smtClean="0"/>
            </a:br>
            <a:r>
              <a:rPr lang="en-US" dirty="0" smtClean="0"/>
              <a:t>SIT AMET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4800600" y="1801368"/>
            <a:ext cx="18288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LOREM</a:t>
            </a:r>
            <a:br>
              <a:rPr lang="en-US" dirty="0" smtClean="0"/>
            </a:br>
            <a:r>
              <a:rPr lang="en-US" dirty="0" smtClean="0"/>
              <a:t>IPSUM DOLOR</a:t>
            </a:r>
            <a:br>
              <a:rPr lang="en-US" dirty="0" smtClean="0"/>
            </a:br>
            <a:r>
              <a:rPr lang="en-US" dirty="0" smtClean="0"/>
              <a:t>SIT AMET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86600" y="1801368"/>
            <a:ext cx="18288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LOREM</a:t>
            </a:r>
            <a:br>
              <a:rPr lang="en-US" dirty="0" smtClean="0"/>
            </a:br>
            <a:r>
              <a:rPr lang="en-US" dirty="0" smtClean="0"/>
              <a:t>IPSUM DOLOR</a:t>
            </a:r>
            <a:br>
              <a:rPr lang="en-US" dirty="0" smtClean="0"/>
            </a:br>
            <a:r>
              <a:rPr lang="en-US" dirty="0" smtClean="0"/>
              <a:t>SIT AMET</a:t>
            </a:r>
          </a:p>
        </p:txBody>
      </p:sp>
    </p:spTree>
    <p:extLst>
      <p:ext uri="{BB962C8B-B14F-4D97-AF65-F5344CB8AC3E}">
        <p14:creationId xmlns:p14="http://schemas.microsoft.com/office/powerpoint/2010/main" val="1225080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47629" y="2612360"/>
            <a:ext cx="116274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442369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571500" y="1200727"/>
            <a:ext cx="1143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61629" y="2612360"/>
            <a:ext cx="116274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56369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133629" y="2612360"/>
            <a:ext cx="116274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4728369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7419629" y="2612360"/>
            <a:ext cx="116274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7014369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30" hasCustomPrompt="1"/>
          </p:nvPr>
        </p:nvSpPr>
        <p:spPr>
          <a:xfrm>
            <a:off x="2857500" y="1200727"/>
            <a:ext cx="1143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1" hasCustomPrompt="1"/>
          </p:nvPr>
        </p:nvSpPr>
        <p:spPr>
          <a:xfrm>
            <a:off x="5143500" y="1200727"/>
            <a:ext cx="1143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7429500" y="1200727"/>
            <a:ext cx="1143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 flipV="1">
            <a:off x="2286000" y="932690"/>
            <a:ext cx="0" cy="553620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4571999" y="944425"/>
            <a:ext cx="1" cy="552447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6857999" y="932689"/>
            <a:ext cx="1" cy="5536207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3505200"/>
            <a:ext cx="18288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2514600" y="3505200"/>
            <a:ext cx="18288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4800600" y="3505200"/>
            <a:ext cx="18288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7086600" y="3505200"/>
            <a:ext cx="18288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1631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926332"/>
            <a:ext cx="778669" cy="557606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rgbClr val="2FC2D9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75866" y="3477648"/>
            <a:ext cx="411480" cy="411480"/>
          </a:xfrm>
          <a:prstGeom prst="ellipse">
            <a:avLst/>
          </a:prstGeom>
          <a:solidFill>
            <a:srgbClr val="2FC2D9"/>
          </a:solidFill>
          <a:ln w="254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4633576"/>
            <a:ext cx="9144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75866" y="1630376"/>
            <a:ext cx="411480" cy="41148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2786304"/>
            <a:ext cx="9144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75866" y="5324921"/>
            <a:ext cx="411480" cy="411480"/>
          </a:xfrm>
          <a:prstGeom prst="ellipse">
            <a:avLst/>
          </a:prstGeom>
          <a:solidFill>
            <a:srgbClr val="2FC2D9"/>
          </a:solidFill>
          <a:ln w="254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1117600" y="1422400"/>
            <a:ext cx="1790700" cy="88900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LOREM IPSUM DOLOR SIT AMET DIAM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3086100" y="1206500"/>
            <a:ext cx="5664200" cy="1333500"/>
          </a:xfrm>
          <a:prstGeom prst="rect">
            <a:avLst/>
          </a:prstGeom>
        </p:spPr>
        <p:txBody>
          <a:bodyPr vert="horz" anchor="ctr" anchorCtr="0"/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  <a:p>
            <a:pPr lvl="0"/>
            <a:r>
              <a:rPr lang="en-US" dirty="0" smtClean="0"/>
              <a:t>Se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magna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endParaRPr lang="en-US" dirty="0" smtClean="0"/>
          </a:p>
          <a:p>
            <a:pPr marL="173736" marR="0" lvl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1117600" y="3238500"/>
            <a:ext cx="1790700" cy="88900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LOREM IPSUM DOLOR SIT AMET DIAM</a:t>
            </a:r>
            <a:endParaRPr lang="en-US" dirty="0"/>
          </a:p>
        </p:txBody>
      </p:sp>
      <p:sp>
        <p:nvSpPr>
          <p:cNvPr id="20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3086100" y="3022600"/>
            <a:ext cx="5664200" cy="1333500"/>
          </a:xfrm>
          <a:prstGeom prst="rect">
            <a:avLst/>
          </a:prstGeom>
        </p:spPr>
        <p:txBody>
          <a:bodyPr vert="horz" anchor="ctr" anchorCtr="0"/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  <a:p>
            <a:pPr lvl="0"/>
            <a:r>
              <a:rPr lang="en-US" dirty="0" smtClean="0"/>
              <a:t>Se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magna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endParaRPr lang="en-US" dirty="0" smtClean="0"/>
          </a:p>
          <a:p>
            <a:pPr marL="173736" marR="0" lvl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117600" y="5080000"/>
            <a:ext cx="1790700" cy="88900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LOREM IPSUM DOLOR SIT AMET DIAM</a:t>
            </a:r>
            <a:endParaRPr lang="en-US" dirty="0"/>
          </a:p>
        </p:txBody>
      </p:sp>
      <p:sp>
        <p:nvSpPr>
          <p:cNvPr id="22" name="Content Placeholder 11"/>
          <p:cNvSpPr>
            <a:spLocks noGrp="1"/>
          </p:cNvSpPr>
          <p:nvPr>
            <p:ph sz="quarter" idx="28" hasCustomPrompt="1"/>
          </p:nvPr>
        </p:nvSpPr>
        <p:spPr>
          <a:xfrm>
            <a:off x="3086100" y="4864100"/>
            <a:ext cx="5664200" cy="1333500"/>
          </a:xfrm>
          <a:prstGeom prst="rect">
            <a:avLst/>
          </a:prstGeom>
        </p:spPr>
        <p:txBody>
          <a:bodyPr vert="horz" anchor="ctr" anchorCtr="0"/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  <a:p>
            <a:pPr lvl="0"/>
            <a:r>
              <a:rPr lang="en-US" dirty="0" smtClean="0"/>
              <a:t>Se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magna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endParaRPr lang="en-US" dirty="0" smtClean="0"/>
          </a:p>
          <a:p>
            <a:pPr marL="173736" marR="0" lvl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19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-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4"/>
            <a:ext cx="9144000" cy="929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5400" dir="5400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08738" y="119512"/>
            <a:ext cx="6457956" cy="724866"/>
          </a:xfrm>
          <a:prstGeom prst="rect">
            <a:avLst/>
          </a:prstGeom>
        </p:spPr>
        <p:txBody>
          <a:bodyPr vert="horz" lIns="91440" tIns="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client name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667934" y="328466"/>
            <a:ext cx="0" cy="27432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144000" y="943717"/>
            <a:ext cx="0" cy="5598499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4777866" y="1761513"/>
            <a:ext cx="393192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3038" indent="-173038">
              <a:lnSpc>
                <a:spcPts val="1600"/>
              </a:lnSpc>
              <a:spcBef>
                <a:spcPts val="0"/>
              </a:spcBef>
              <a:spcAft>
                <a:spcPts val="1300"/>
              </a:spcAft>
              <a:buClr>
                <a:srgbClr val="2FC2D9"/>
              </a:buClr>
              <a:buFont typeface="Arial"/>
              <a:buChar char="•"/>
              <a:defRPr sz="1600" baseline="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</a:lstStyle>
          <a:p>
            <a:pPr marL="173038" indent="-173038">
              <a:buClr>
                <a:srgbClr val="2FC2D9"/>
              </a:buClr>
            </a:pPr>
            <a:r>
              <a:rPr lang="en-US" dirty="0" smtClean="0">
                <a:solidFill>
                  <a:srgbClr val="444444"/>
                </a:solidFill>
              </a:rPr>
              <a:t>Click to add bulleted list</a:t>
            </a:r>
          </a:p>
          <a:p>
            <a:pPr marL="173038" indent="-173038">
              <a:buClr>
                <a:srgbClr val="2FC2D9"/>
              </a:buClr>
            </a:pPr>
            <a:r>
              <a:rPr lang="en-US" dirty="0" smtClean="0">
                <a:solidFill>
                  <a:srgbClr val="444444"/>
                </a:solidFill>
              </a:rPr>
              <a:t>Click to add bulleted list</a:t>
            </a:r>
          </a:p>
          <a:p>
            <a:pPr marL="173038" indent="-173038">
              <a:buClr>
                <a:srgbClr val="2FC2D9"/>
              </a:buClr>
            </a:pPr>
            <a:r>
              <a:rPr lang="en-US" dirty="0" smtClean="0">
                <a:solidFill>
                  <a:srgbClr val="444444"/>
                </a:solidFill>
              </a:rPr>
              <a:t>Click to add bulleted list</a:t>
            </a:r>
          </a:p>
          <a:p>
            <a:pPr marL="173038" indent="-173038">
              <a:buClr>
                <a:srgbClr val="2FC2D9"/>
              </a:buClr>
            </a:pPr>
            <a:r>
              <a:rPr lang="en-US" dirty="0" smtClean="0">
                <a:solidFill>
                  <a:srgbClr val="444444"/>
                </a:solidFill>
              </a:rPr>
              <a:t>Click to add bulleted list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0" hasCustomPrompt="1"/>
          </p:nvPr>
        </p:nvSpPr>
        <p:spPr>
          <a:xfrm>
            <a:off x="363536" y="1761513"/>
            <a:ext cx="3931920" cy="3657600"/>
          </a:xfrm>
          <a:prstGeom prst="rect">
            <a:avLst/>
          </a:prstGeom>
        </p:spPr>
        <p:txBody>
          <a:bodyPr tIns="4572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None/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>
                <a:solidFill>
                  <a:srgbClr val="444444"/>
                </a:solidFill>
              </a:rPr>
              <a:t>Click to add text - Lorem </a:t>
            </a:r>
            <a:r>
              <a:rPr lang="en-US" dirty="0" err="1" smtClean="0">
                <a:solidFill>
                  <a:srgbClr val="444444"/>
                </a:solidFill>
              </a:rPr>
              <a:t>ipsum</a:t>
            </a:r>
            <a:r>
              <a:rPr lang="en-US" dirty="0" smtClean="0">
                <a:solidFill>
                  <a:srgbClr val="444444"/>
                </a:solidFill>
              </a:rPr>
              <a:t> dolor sit </a:t>
            </a:r>
            <a:r>
              <a:rPr lang="en-US" dirty="0" err="1" smtClean="0">
                <a:solidFill>
                  <a:srgbClr val="444444"/>
                </a:solidFill>
              </a:rPr>
              <a:t>amet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consectetur</a:t>
            </a:r>
            <a:r>
              <a:rPr lang="en-US" dirty="0" smtClean="0">
                <a:solidFill>
                  <a:srgbClr val="444444"/>
                </a:solidFill>
              </a:rPr>
              <a:t> adipiscing </a:t>
            </a:r>
            <a:r>
              <a:rPr lang="en-US" dirty="0" err="1" smtClean="0">
                <a:solidFill>
                  <a:srgbClr val="444444"/>
                </a:solidFill>
              </a:rPr>
              <a:t>elit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Ut</a:t>
            </a:r>
            <a:r>
              <a:rPr lang="en-US" dirty="0" smtClean="0">
                <a:solidFill>
                  <a:srgbClr val="444444"/>
                </a:solidFill>
              </a:rPr>
              <a:t> vitae </a:t>
            </a:r>
            <a:r>
              <a:rPr lang="en-US" dirty="0" err="1" smtClean="0">
                <a:solidFill>
                  <a:srgbClr val="444444"/>
                </a:solidFill>
              </a:rPr>
              <a:t>laoreet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Sed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eleifend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a </a:t>
            </a:r>
            <a:r>
              <a:rPr lang="en-US" dirty="0" err="1" smtClean="0">
                <a:solidFill>
                  <a:srgbClr val="444444"/>
                </a:solidFill>
              </a:rPr>
              <a:t>purus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tincidunt</a:t>
            </a:r>
            <a:r>
              <a:rPr lang="en-US" dirty="0" smtClean="0">
                <a:solidFill>
                  <a:srgbClr val="444444"/>
                </a:solidFill>
              </a:rPr>
              <a:t>, a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Praesent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justo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nec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metus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auctor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volutpat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Morbi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mattis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eros</a:t>
            </a:r>
            <a:r>
              <a:rPr lang="en-US" dirty="0" smtClean="0">
                <a:solidFill>
                  <a:srgbClr val="444444"/>
                </a:solidFill>
              </a:rPr>
              <a:t>, adipiscing </a:t>
            </a:r>
            <a:r>
              <a:rPr lang="en-US" dirty="0" err="1" smtClean="0">
                <a:solidFill>
                  <a:srgbClr val="444444"/>
                </a:solidFill>
              </a:rPr>
              <a:t>tempor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…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400004" y="256310"/>
            <a:ext cx="1135543" cy="48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 dirty="0" smtClean="0"/>
              <a:t>Insert logo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18148" y="1345462"/>
            <a:ext cx="1748991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TITLE TO GO HERE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825048" y="1345462"/>
            <a:ext cx="1748991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TITLE TO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9171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ase Study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Insert Case Study Image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349742"/>
            <a:ext cx="9144000" cy="5082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272273" y="269597"/>
            <a:ext cx="5709427" cy="72486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CASE STUDY CLIENT NAME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7517650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CASE STUDY IMAGERY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488844" y="0"/>
            <a:ext cx="265515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780848" y="939062"/>
            <a:ext cx="2044896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6683021" y="1422399"/>
            <a:ext cx="2286000" cy="43578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736" indent="-173736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en-US" sz="1400" dirty="0" smtClean="0">
                <a:solidFill>
                  <a:srgbClr val="444444"/>
                </a:solidFill>
                <a:latin typeface="Trebuchet MS"/>
                <a:ea typeface="ＭＳ Ｐゴシック" pitchFamily="34" charset="-128"/>
                <a:cs typeface="Trebuchet MS"/>
              </a:rPr>
              <a:t>Lorem </a:t>
            </a: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ipsum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dolor sit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minum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consec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tetur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adipiscing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elit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. </a:t>
            </a:r>
            <a:endParaRPr lang="en-US" sz="1400" dirty="0" smtClean="0">
              <a:solidFill>
                <a:srgbClr val="444444"/>
              </a:solidFill>
              <a:latin typeface="Trebuchet MS"/>
              <a:cs typeface="Trebuchet MS"/>
            </a:endParaRPr>
          </a:p>
          <a:p>
            <a:pPr marL="173736" indent="-173736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Mauris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sit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enim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eget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odio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lorem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venenatis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egestas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.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Donec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vitae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molestie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enim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. </a:t>
            </a:r>
            <a:endParaRPr lang="en-US" sz="1400" dirty="0" smtClean="0">
              <a:solidFill>
                <a:srgbClr val="444444"/>
              </a:solidFill>
              <a:latin typeface="Trebuchet MS"/>
              <a:cs typeface="Trebuchet MS"/>
            </a:endParaRPr>
          </a:p>
          <a:p>
            <a:pPr marL="173736" indent="-173736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Aenean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id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mauris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adipiscing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accumsan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iaculis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urna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sit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facilisis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velit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endParaRPr lang="en-US" sz="1400" dirty="0">
              <a:solidFill>
                <a:srgbClr val="444444"/>
              </a:solidFill>
              <a:latin typeface="Trebuchet MS"/>
              <a:cs typeface="Trebuchet M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671724" y="757317"/>
            <a:ext cx="2283749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272273" y="269597"/>
            <a:ext cx="5709427" cy="72486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CASE STUDY CLIENT NAME</a:t>
            </a:r>
            <a:endParaRPr lang="en-US" sz="180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683021" y="200557"/>
            <a:ext cx="1135543" cy="455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 dirty="0" smtClean="0"/>
              <a:t>Insert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423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349742"/>
            <a:ext cx="9144000" cy="5082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Insert Image</a:t>
            </a:r>
          </a:p>
        </p:txBody>
      </p:sp>
      <p:sp>
        <p:nvSpPr>
          <p:cNvPr id="8" name="Text Placeholder 13"/>
          <p:cNvSpPr txBox="1">
            <a:spLocks/>
          </p:cNvSpPr>
          <p:nvPr/>
        </p:nvSpPr>
        <p:spPr>
          <a:xfrm>
            <a:off x="781353" y="3328611"/>
            <a:ext cx="6488113" cy="9233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72405" y="5136641"/>
            <a:ext cx="5014975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And Line 3 Here</a:t>
            </a:r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72405" y="4479647"/>
            <a:ext cx="3688427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Line 2 Here</a:t>
            </a:r>
            <a:endParaRPr lang="en-US" dirty="0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866629" y="3276170"/>
            <a:ext cx="3731155" cy="284693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8580" tIns="34290" rIns="68580" bIns="3429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OPTIONAL EYEBROW HEADER HERE</a:t>
            </a:r>
            <a:endParaRPr lang="en-US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872405" y="3831947"/>
            <a:ext cx="5285757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Type Line 1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74302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6" descr="Pattern_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13"/>
          <p:cNvSpPr txBox="1">
            <a:spLocks/>
          </p:cNvSpPr>
          <p:nvPr/>
        </p:nvSpPr>
        <p:spPr>
          <a:xfrm>
            <a:off x="781353" y="3328611"/>
            <a:ext cx="6488113" cy="9233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72405" y="5136641"/>
            <a:ext cx="5014975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And Line 3 Here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72405" y="4479647"/>
            <a:ext cx="3688427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Line 2 Here</a:t>
            </a:r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866629" y="3276170"/>
            <a:ext cx="3731155" cy="284693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8580" tIns="34290" rIns="68580" bIns="3429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OPTIONAL EYEBROW HEADER HERE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872405" y="3831947"/>
            <a:ext cx="5285757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Type Line 1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2371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A9CB0"/>
              </a:gs>
              <a:gs pos="100000">
                <a:srgbClr val="2FC2D9"/>
              </a:gs>
            </a:gsLst>
            <a:lin ang="176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26531" y="3197413"/>
            <a:ext cx="7574494" cy="2921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800">
                <a:solidFill>
                  <a:schemeClr val="bg1"/>
                </a:solidFill>
                <a:latin typeface="Arial Black"/>
                <a:cs typeface="Arial Black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1642264" y="0"/>
            <a:ext cx="12428528" cy="72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6408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099478"/>
              </p:ext>
            </p:extLst>
          </p:nvPr>
        </p:nvGraphicFramePr>
        <p:xfrm>
          <a:off x="-1" y="935107"/>
          <a:ext cx="9144000" cy="5530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6276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M2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M3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M4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M5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M6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M7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M8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M9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M10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M11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M12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167589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7477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51579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095094"/>
            <a:ext cx="2057400" cy="365125"/>
          </a:xfrm>
          <a:prstGeom prst="rect">
            <a:avLst/>
          </a:prstGeom>
        </p:spPr>
        <p:txBody>
          <a:bodyPr/>
          <a:lstStyle/>
          <a:p>
            <a:fld id="{9FDC0B00-26C0-4F23-A3EA-5604793D651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09509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6114" y="6095092"/>
            <a:ext cx="2057400" cy="365125"/>
          </a:xfrm>
          <a:prstGeom prst="rect">
            <a:avLst/>
          </a:prstGeom>
        </p:spPr>
        <p:txBody>
          <a:bodyPr/>
          <a:lstStyle/>
          <a:p>
            <a:fld id="{87498AE2-7DBD-4F03-A7D5-B4E2C8184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796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939800"/>
            <a:ext cx="9144000" cy="371168"/>
          </a:xfrm>
          <a:prstGeom prst="rect">
            <a:avLst/>
          </a:prstGeom>
          <a:solidFill>
            <a:srgbClr val="2FC2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910709" y="1214873"/>
            <a:ext cx="464582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  <a:endParaRPr lang="en-US" sz="2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3196709" y="1214873"/>
            <a:ext cx="464582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Black"/>
                <a:cs typeface="Arial Black"/>
              </a:rPr>
              <a:t>2</a:t>
            </a:r>
            <a:endParaRPr lang="en-US" sz="2000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7768709" y="1214873"/>
            <a:ext cx="464582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Black"/>
                <a:cs typeface="Arial Black"/>
              </a:rPr>
              <a:t>4</a:t>
            </a:r>
            <a:endParaRPr lang="en-US" sz="2000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5482709" y="1214873"/>
            <a:ext cx="464582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Black"/>
                <a:cs typeface="Arial Black"/>
              </a:rPr>
              <a:t>3</a:t>
            </a:r>
            <a:endParaRPr lang="en-US" sz="2000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2286000" y="932690"/>
            <a:ext cx="0" cy="553620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4571999" y="944425"/>
            <a:ext cx="1" cy="552447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6857999" y="932689"/>
            <a:ext cx="1" cy="5536207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2601468"/>
            <a:ext cx="18288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2514600" y="2601468"/>
            <a:ext cx="18288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4800600" y="2601468"/>
            <a:ext cx="18288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7086600" y="2601468"/>
            <a:ext cx="18288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228600" y="1801368"/>
            <a:ext cx="18288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LOREM</a:t>
            </a:r>
            <a:br>
              <a:rPr lang="en-US" dirty="0" smtClean="0"/>
            </a:br>
            <a:r>
              <a:rPr lang="en-US" dirty="0" smtClean="0"/>
              <a:t>IPSUM DOLOR</a:t>
            </a:r>
            <a:br>
              <a:rPr lang="en-US" dirty="0" smtClean="0"/>
            </a:br>
            <a:r>
              <a:rPr lang="en-US" dirty="0" smtClean="0"/>
              <a:t>SIT AMET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2514600" y="1801368"/>
            <a:ext cx="18288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LOREM</a:t>
            </a:r>
            <a:br>
              <a:rPr lang="en-US" dirty="0" smtClean="0"/>
            </a:br>
            <a:r>
              <a:rPr lang="en-US" dirty="0" smtClean="0"/>
              <a:t>IPSUM DOLOR</a:t>
            </a:r>
            <a:br>
              <a:rPr lang="en-US" dirty="0" smtClean="0"/>
            </a:br>
            <a:r>
              <a:rPr lang="en-US" dirty="0" smtClean="0"/>
              <a:t>SIT AMET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4800600" y="1801368"/>
            <a:ext cx="18288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LOREM</a:t>
            </a:r>
            <a:br>
              <a:rPr lang="en-US" dirty="0" smtClean="0"/>
            </a:br>
            <a:r>
              <a:rPr lang="en-US" dirty="0" smtClean="0"/>
              <a:t>IPSUM DOLOR</a:t>
            </a:r>
            <a:br>
              <a:rPr lang="en-US" dirty="0" smtClean="0"/>
            </a:br>
            <a:r>
              <a:rPr lang="en-US" dirty="0" smtClean="0"/>
              <a:t>SIT AMET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86600" y="1801368"/>
            <a:ext cx="18288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LOREM</a:t>
            </a:r>
            <a:br>
              <a:rPr lang="en-US" dirty="0" smtClean="0"/>
            </a:br>
            <a:r>
              <a:rPr lang="en-US" dirty="0" smtClean="0"/>
              <a:t>IPSUM DOLOR</a:t>
            </a:r>
            <a:br>
              <a:rPr lang="en-US" dirty="0" smtClean="0"/>
            </a:br>
            <a:r>
              <a:rPr lang="en-US" dirty="0" smtClean="0"/>
              <a:t>SIT AMET</a:t>
            </a:r>
          </a:p>
        </p:txBody>
      </p:sp>
    </p:spTree>
    <p:extLst>
      <p:ext uri="{BB962C8B-B14F-4D97-AF65-F5344CB8AC3E}">
        <p14:creationId xmlns:p14="http://schemas.microsoft.com/office/powerpoint/2010/main" val="52324568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400"/>
            <a:ext cx="7886700" cy="6969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965"/>
            <a:ext cx="7886700" cy="463731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077634"/>
            <a:ext cx="2057400" cy="365125"/>
          </a:xfrm>
          <a:prstGeom prst="rect">
            <a:avLst/>
          </a:prstGeom>
        </p:spPr>
        <p:txBody>
          <a:bodyPr/>
          <a:lstStyle/>
          <a:p>
            <a:fld id="{9FDC0B00-26C0-4F23-A3EA-5604793D651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09033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090335"/>
            <a:ext cx="2057400" cy="365125"/>
          </a:xfrm>
          <a:prstGeom prst="rect">
            <a:avLst/>
          </a:prstGeom>
        </p:spPr>
        <p:txBody>
          <a:bodyPr/>
          <a:lstStyle/>
          <a:p>
            <a:fld id="{87498AE2-7DBD-4F03-A7D5-B4E2C8184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732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957"/>
            <a:ext cx="7886700" cy="6699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96749"/>
            <a:ext cx="3886200" cy="47060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96749"/>
            <a:ext cx="3886200" cy="47060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057444"/>
            <a:ext cx="2057400" cy="365125"/>
          </a:xfrm>
          <a:prstGeom prst="rect">
            <a:avLst/>
          </a:prstGeom>
        </p:spPr>
        <p:txBody>
          <a:bodyPr/>
          <a:lstStyle/>
          <a:p>
            <a:fld id="{9FDC0B00-26C0-4F23-A3EA-5604793D651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05472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054724"/>
            <a:ext cx="2057400" cy="365125"/>
          </a:xfrm>
          <a:prstGeom prst="rect">
            <a:avLst/>
          </a:prstGeom>
        </p:spPr>
        <p:txBody>
          <a:bodyPr/>
          <a:lstStyle/>
          <a:p>
            <a:fld id="{87498AE2-7DBD-4F03-A7D5-B4E2C8184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210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1825" y="5455612"/>
            <a:ext cx="64008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MONTH </a:t>
            </a:r>
            <a:r>
              <a:rPr lang="en-US" dirty="0" err="1" smtClean="0"/>
              <a:t>DAte</a:t>
            </a:r>
            <a:r>
              <a:rPr lang="en-US" dirty="0" smtClean="0"/>
              <a:t>, YEAR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31825" y="4466209"/>
            <a:ext cx="3382957" cy="360099"/>
          </a:xfrm>
          <a:prstGeom prst="rect">
            <a:avLst/>
          </a:prstGeom>
          <a:solidFill>
            <a:schemeClr val="accent2"/>
          </a:solidFill>
        </p:spPr>
        <p:txBody>
          <a:bodyPr wrap="none" tIns="36576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27880" y="504826"/>
            <a:ext cx="1243502" cy="458237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2286351" y="504825"/>
            <a:ext cx="1411591" cy="458881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073088" y="571499"/>
            <a:ext cx="0" cy="34738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31825" y="2075578"/>
            <a:ext cx="6910388" cy="6181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100" spc="-200">
                <a:solidFill>
                  <a:schemeClr val="tx1"/>
                </a:solidFill>
                <a:latin typeface="Arial Black"/>
                <a:cs typeface="Arial Black"/>
              </a:defRPr>
            </a:lvl1pPr>
            <a:lvl2pPr>
              <a:defRPr sz="6000">
                <a:latin typeface="Arial Black"/>
                <a:cs typeface="Arial Black"/>
              </a:defRPr>
            </a:lvl2pPr>
            <a:lvl3pPr>
              <a:defRPr sz="6000">
                <a:latin typeface="Arial Black"/>
                <a:cs typeface="Arial Black"/>
              </a:defRPr>
            </a:lvl3pPr>
            <a:lvl4pPr>
              <a:defRPr sz="6000">
                <a:latin typeface="Arial Black"/>
                <a:cs typeface="Arial Black"/>
              </a:defRPr>
            </a:lvl4pPr>
            <a:lvl5pPr>
              <a:defRPr sz="60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7317102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31825" y="2075578"/>
            <a:ext cx="6910388" cy="6181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100" spc="-200">
                <a:solidFill>
                  <a:schemeClr val="bg1"/>
                </a:solidFill>
                <a:latin typeface="Arial Black"/>
                <a:cs typeface="Arial Black"/>
              </a:defRPr>
            </a:lvl1pPr>
            <a:lvl2pPr>
              <a:defRPr sz="6000">
                <a:latin typeface="Arial Black"/>
                <a:cs typeface="Arial Black"/>
              </a:defRPr>
            </a:lvl2pPr>
            <a:lvl3pPr>
              <a:defRPr sz="6000">
                <a:latin typeface="Arial Black"/>
                <a:cs typeface="Arial Black"/>
              </a:defRPr>
            </a:lvl3pPr>
            <a:lvl4pPr>
              <a:defRPr sz="6000">
                <a:latin typeface="Arial Black"/>
                <a:cs typeface="Arial Black"/>
              </a:defRPr>
            </a:lvl4pPr>
            <a:lvl5pPr>
              <a:defRPr sz="60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31825" y="4453468"/>
            <a:ext cx="6488113" cy="3749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631825" y="5459483"/>
            <a:ext cx="3649662" cy="373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MONTH DATE, YEAR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27880" y="504826"/>
            <a:ext cx="1243502" cy="458237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8313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92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926332"/>
            <a:ext cx="778669" cy="557606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rgbClr val="2FC2D9"/>
              </a:solidFill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575866" y="3477648"/>
            <a:ext cx="411480" cy="411480"/>
          </a:xfrm>
          <a:prstGeom prst="ellipse">
            <a:avLst/>
          </a:prstGeom>
          <a:solidFill>
            <a:srgbClr val="2FC2D9"/>
          </a:solidFill>
          <a:ln w="254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0" y="4633576"/>
            <a:ext cx="9144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 userDrawn="1"/>
        </p:nvSpPr>
        <p:spPr>
          <a:xfrm>
            <a:off x="575866" y="1630376"/>
            <a:ext cx="411480" cy="41148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0" y="2786304"/>
            <a:ext cx="9144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 userDrawn="1"/>
        </p:nvSpPr>
        <p:spPr>
          <a:xfrm>
            <a:off x="575866" y="5324921"/>
            <a:ext cx="411480" cy="411480"/>
          </a:xfrm>
          <a:prstGeom prst="ellipse">
            <a:avLst/>
          </a:prstGeom>
          <a:solidFill>
            <a:srgbClr val="2FC2D9"/>
          </a:solidFill>
          <a:ln w="254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1117600" y="1422400"/>
            <a:ext cx="1790700" cy="88900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LOREM IPSUM DOLOR SIT AMET DIAM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3086100" y="1206500"/>
            <a:ext cx="5664200" cy="1333500"/>
          </a:xfrm>
          <a:prstGeom prst="rect">
            <a:avLst/>
          </a:prstGeom>
        </p:spPr>
        <p:txBody>
          <a:bodyPr vert="horz" anchor="ctr" anchorCtr="0"/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  <a:p>
            <a:pPr lvl="0"/>
            <a:r>
              <a:rPr lang="en-US" dirty="0" smtClean="0"/>
              <a:t>Se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magna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endParaRPr lang="en-US" dirty="0" smtClean="0"/>
          </a:p>
          <a:p>
            <a:pPr marL="173736" marR="0" lvl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1117600" y="3238500"/>
            <a:ext cx="1790700" cy="88900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LOREM IPSUM DOLOR SIT AMET DIAM</a:t>
            </a:r>
            <a:endParaRPr lang="en-US" dirty="0"/>
          </a:p>
        </p:txBody>
      </p:sp>
      <p:sp>
        <p:nvSpPr>
          <p:cNvPr id="20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3086100" y="3022600"/>
            <a:ext cx="5664200" cy="1333500"/>
          </a:xfrm>
          <a:prstGeom prst="rect">
            <a:avLst/>
          </a:prstGeom>
        </p:spPr>
        <p:txBody>
          <a:bodyPr vert="horz" anchor="ctr" anchorCtr="0"/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  <a:p>
            <a:pPr lvl="0"/>
            <a:r>
              <a:rPr lang="en-US" dirty="0" smtClean="0"/>
              <a:t>Se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magna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endParaRPr lang="en-US" dirty="0" smtClean="0"/>
          </a:p>
          <a:p>
            <a:pPr marL="173736" marR="0" lvl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117600" y="5080000"/>
            <a:ext cx="1790700" cy="88900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LOREM IPSUM DOLOR SIT AMET DIAM</a:t>
            </a:r>
            <a:endParaRPr lang="en-US" dirty="0"/>
          </a:p>
        </p:txBody>
      </p:sp>
      <p:sp>
        <p:nvSpPr>
          <p:cNvPr id="22" name="Content Placeholder 11"/>
          <p:cNvSpPr>
            <a:spLocks noGrp="1"/>
          </p:cNvSpPr>
          <p:nvPr>
            <p:ph sz="quarter" idx="28" hasCustomPrompt="1"/>
          </p:nvPr>
        </p:nvSpPr>
        <p:spPr>
          <a:xfrm>
            <a:off x="3086100" y="4864100"/>
            <a:ext cx="5664200" cy="1333500"/>
          </a:xfrm>
          <a:prstGeom prst="rect">
            <a:avLst/>
          </a:prstGeom>
        </p:spPr>
        <p:txBody>
          <a:bodyPr vert="horz" anchor="ctr" anchorCtr="0"/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  <a:p>
            <a:pPr lvl="0"/>
            <a:r>
              <a:rPr lang="en-US" dirty="0" smtClean="0"/>
              <a:t>Se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magna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endParaRPr lang="en-US" dirty="0" smtClean="0"/>
          </a:p>
          <a:p>
            <a:pPr marL="173736" marR="0" lvl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46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4"/>
            <a:ext cx="9144000" cy="929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5400" dir="5400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08738" y="119512"/>
            <a:ext cx="6457956" cy="724866"/>
          </a:xfrm>
          <a:prstGeom prst="rect">
            <a:avLst/>
          </a:prstGeom>
        </p:spPr>
        <p:txBody>
          <a:bodyPr vert="horz" lIns="91440" tIns="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client name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667934" y="328466"/>
            <a:ext cx="0" cy="27432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9144000" y="943717"/>
            <a:ext cx="0" cy="5598499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4777866" y="1761513"/>
            <a:ext cx="393192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3038" indent="-173038">
              <a:lnSpc>
                <a:spcPts val="1600"/>
              </a:lnSpc>
              <a:spcBef>
                <a:spcPts val="0"/>
              </a:spcBef>
              <a:spcAft>
                <a:spcPts val="1300"/>
              </a:spcAft>
              <a:buClr>
                <a:srgbClr val="2FC2D9"/>
              </a:buClr>
              <a:buFont typeface="Arial"/>
              <a:buChar char="•"/>
              <a:defRPr sz="1600" baseline="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</a:lstStyle>
          <a:p>
            <a:pPr marL="173038" indent="-173038">
              <a:buClr>
                <a:srgbClr val="2FC2D9"/>
              </a:buClr>
            </a:pPr>
            <a:r>
              <a:rPr lang="en-US" dirty="0" smtClean="0">
                <a:solidFill>
                  <a:srgbClr val="444444"/>
                </a:solidFill>
              </a:rPr>
              <a:t>Click to add bulleted list</a:t>
            </a:r>
          </a:p>
          <a:p>
            <a:pPr marL="173038" indent="-173038">
              <a:buClr>
                <a:srgbClr val="2FC2D9"/>
              </a:buClr>
            </a:pPr>
            <a:r>
              <a:rPr lang="en-US" dirty="0" smtClean="0">
                <a:solidFill>
                  <a:srgbClr val="444444"/>
                </a:solidFill>
              </a:rPr>
              <a:t>Click to add bulleted list</a:t>
            </a:r>
          </a:p>
          <a:p>
            <a:pPr marL="173038" indent="-173038">
              <a:buClr>
                <a:srgbClr val="2FC2D9"/>
              </a:buClr>
            </a:pPr>
            <a:r>
              <a:rPr lang="en-US" dirty="0" smtClean="0">
                <a:solidFill>
                  <a:srgbClr val="444444"/>
                </a:solidFill>
              </a:rPr>
              <a:t>Click to add bulleted list</a:t>
            </a:r>
          </a:p>
          <a:p>
            <a:pPr marL="173038" indent="-173038">
              <a:buClr>
                <a:srgbClr val="2FC2D9"/>
              </a:buClr>
            </a:pPr>
            <a:r>
              <a:rPr lang="en-US" dirty="0" smtClean="0">
                <a:solidFill>
                  <a:srgbClr val="444444"/>
                </a:solidFill>
              </a:rPr>
              <a:t>Click to add bulleted list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0" hasCustomPrompt="1"/>
          </p:nvPr>
        </p:nvSpPr>
        <p:spPr>
          <a:xfrm>
            <a:off x="363536" y="1761513"/>
            <a:ext cx="3931920" cy="3657600"/>
          </a:xfrm>
          <a:prstGeom prst="rect">
            <a:avLst/>
          </a:prstGeom>
        </p:spPr>
        <p:txBody>
          <a:bodyPr tIns="4572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None/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>
                <a:solidFill>
                  <a:srgbClr val="444444"/>
                </a:solidFill>
              </a:rPr>
              <a:t>Click to add text - Lorem </a:t>
            </a:r>
            <a:r>
              <a:rPr lang="en-US" dirty="0" err="1" smtClean="0">
                <a:solidFill>
                  <a:srgbClr val="444444"/>
                </a:solidFill>
              </a:rPr>
              <a:t>ipsum</a:t>
            </a:r>
            <a:r>
              <a:rPr lang="en-US" dirty="0" smtClean="0">
                <a:solidFill>
                  <a:srgbClr val="444444"/>
                </a:solidFill>
              </a:rPr>
              <a:t> dolor sit </a:t>
            </a:r>
            <a:r>
              <a:rPr lang="en-US" dirty="0" err="1" smtClean="0">
                <a:solidFill>
                  <a:srgbClr val="444444"/>
                </a:solidFill>
              </a:rPr>
              <a:t>amet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consectetur</a:t>
            </a:r>
            <a:r>
              <a:rPr lang="en-US" dirty="0" smtClean="0">
                <a:solidFill>
                  <a:srgbClr val="444444"/>
                </a:solidFill>
              </a:rPr>
              <a:t> adipiscing </a:t>
            </a:r>
            <a:r>
              <a:rPr lang="en-US" dirty="0" err="1" smtClean="0">
                <a:solidFill>
                  <a:srgbClr val="444444"/>
                </a:solidFill>
              </a:rPr>
              <a:t>elit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Ut</a:t>
            </a:r>
            <a:r>
              <a:rPr lang="en-US" dirty="0" smtClean="0">
                <a:solidFill>
                  <a:srgbClr val="444444"/>
                </a:solidFill>
              </a:rPr>
              <a:t> vitae </a:t>
            </a:r>
            <a:r>
              <a:rPr lang="en-US" dirty="0" err="1" smtClean="0">
                <a:solidFill>
                  <a:srgbClr val="444444"/>
                </a:solidFill>
              </a:rPr>
              <a:t>laoreet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Sed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eleifend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a </a:t>
            </a:r>
            <a:r>
              <a:rPr lang="en-US" dirty="0" err="1" smtClean="0">
                <a:solidFill>
                  <a:srgbClr val="444444"/>
                </a:solidFill>
              </a:rPr>
              <a:t>purus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tincidunt</a:t>
            </a:r>
            <a:r>
              <a:rPr lang="en-US" dirty="0" smtClean="0">
                <a:solidFill>
                  <a:srgbClr val="444444"/>
                </a:solidFill>
              </a:rPr>
              <a:t>, a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Praesent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justo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nec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metus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auctor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volutpat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Morbi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mattis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eros</a:t>
            </a:r>
            <a:r>
              <a:rPr lang="en-US" dirty="0" smtClean="0">
                <a:solidFill>
                  <a:srgbClr val="444444"/>
                </a:solidFill>
              </a:rPr>
              <a:t>, adipiscing </a:t>
            </a:r>
            <a:r>
              <a:rPr lang="en-US" dirty="0" err="1" smtClean="0">
                <a:solidFill>
                  <a:srgbClr val="444444"/>
                </a:solidFill>
              </a:rPr>
              <a:t>tempor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…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400004" y="256310"/>
            <a:ext cx="1135543" cy="48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 dirty="0" smtClean="0"/>
              <a:t>Insert logo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18148" y="1345462"/>
            <a:ext cx="1748991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TITLE TO GO HERE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825048" y="1345462"/>
            <a:ext cx="1748991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TITLE TO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37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 Study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Insert Case Study Image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49742"/>
            <a:ext cx="9144000" cy="5082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272273" y="269597"/>
            <a:ext cx="5709427" cy="72486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CASE STUDY CLIENT NAME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8299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31825" y="2075578"/>
            <a:ext cx="6910388" cy="6181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100" spc="-200">
                <a:solidFill>
                  <a:schemeClr val="bg1"/>
                </a:solidFill>
                <a:latin typeface="Arial Black"/>
                <a:cs typeface="Arial Black"/>
              </a:defRPr>
            </a:lvl1pPr>
            <a:lvl2pPr>
              <a:defRPr sz="6000">
                <a:latin typeface="Arial Black"/>
                <a:cs typeface="Arial Black"/>
              </a:defRPr>
            </a:lvl2pPr>
            <a:lvl3pPr>
              <a:defRPr sz="6000">
                <a:latin typeface="Arial Black"/>
                <a:cs typeface="Arial Black"/>
              </a:defRPr>
            </a:lvl3pPr>
            <a:lvl4pPr>
              <a:defRPr sz="6000">
                <a:latin typeface="Arial Black"/>
                <a:cs typeface="Arial Black"/>
              </a:defRPr>
            </a:lvl4pPr>
            <a:lvl5pPr>
              <a:defRPr sz="60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31825" y="4453468"/>
            <a:ext cx="6488113" cy="3749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631825" y="5459483"/>
            <a:ext cx="3649662" cy="373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MONTH DATE, YEAR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27880" y="504826"/>
            <a:ext cx="1243502" cy="458237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75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CASE STUDY IMAGERY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488844" y="0"/>
            <a:ext cx="265515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780848" y="939062"/>
            <a:ext cx="2044896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6683021" y="1422399"/>
            <a:ext cx="2286000" cy="43578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736" indent="-173736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en-US" sz="1400" dirty="0" smtClean="0">
                <a:solidFill>
                  <a:srgbClr val="444444"/>
                </a:solidFill>
                <a:latin typeface="Trebuchet MS"/>
                <a:ea typeface="ＭＳ Ｐゴシック" pitchFamily="34" charset="-128"/>
                <a:cs typeface="Trebuchet MS"/>
              </a:rPr>
              <a:t>Lorem </a:t>
            </a: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ipsum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dolor sit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minum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consec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tetur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adipiscing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elit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. </a:t>
            </a:r>
            <a:endParaRPr lang="en-US" sz="1400" dirty="0" smtClean="0">
              <a:solidFill>
                <a:srgbClr val="444444"/>
              </a:solidFill>
              <a:latin typeface="Trebuchet MS"/>
              <a:cs typeface="Trebuchet MS"/>
            </a:endParaRPr>
          </a:p>
          <a:p>
            <a:pPr marL="173736" indent="-173736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Mauris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sit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enim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eget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odio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lorem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venenatis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egestas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.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Donec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vitae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molestie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enim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. </a:t>
            </a:r>
            <a:endParaRPr lang="en-US" sz="1400" dirty="0" smtClean="0">
              <a:solidFill>
                <a:srgbClr val="444444"/>
              </a:solidFill>
              <a:latin typeface="Trebuchet MS"/>
              <a:cs typeface="Trebuchet MS"/>
            </a:endParaRPr>
          </a:p>
          <a:p>
            <a:pPr marL="173736" indent="-173736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Aenean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id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mauris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adipiscing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accumsan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iaculis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urna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sit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facilisis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velit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endParaRPr lang="en-US" sz="1400" dirty="0">
              <a:solidFill>
                <a:srgbClr val="444444"/>
              </a:solidFill>
              <a:latin typeface="Trebuchet MS"/>
              <a:cs typeface="Trebuchet M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671724" y="757317"/>
            <a:ext cx="2283749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 userDrawn="1">
            <p:ph type="title" idx="4294967295" hasCustomPrompt="1"/>
          </p:nvPr>
        </p:nvSpPr>
        <p:spPr>
          <a:xfrm>
            <a:off x="272273" y="269597"/>
            <a:ext cx="5709427" cy="72486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CASE STUDY CLIENT NAME</a:t>
            </a:r>
            <a:endParaRPr lang="en-US" sz="180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683021" y="200557"/>
            <a:ext cx="1135543" cy="455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 dirty="0" smtClean="0"/>
              <a:t>Insert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0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49742"/>
            <a:ext cx="9144000" cy="5082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Insert Image</a:t>
            </a:r>
          </a:p>
        </p:txBody>
      </p:sp>
      <p:sp>
        <p:nvSpPr>
          <p:cNvPr id="8" name="Text Placeholder 13"/>
          <p:cNvSpPr txBox="1">
            <a:spLocks/>
          </p:cNvSpPr>
          <p:nvPr userDrawn="1"/>
        </p:nvSpPr>
        <p:spPr>
          <a:xfrm>
            <a:off x="781353" y="3328611"/>
            <a:ext cx="6488113" cy="9233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72405" y="5136641"/>
            <a:ext cx="5014975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And Line 3 Here</a:t>
            </a:r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72405" y="4479647"/>
            <a:ext cx="3688427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Line 2 Here</a:t>
            </a:r>
            <a:endParaRPr lang="en-US" dirty="0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866629" y="3276170"/>
            <a:ext cx="3731155" cy="284693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8580" tIns="34290" rIns="68580" bIns="3429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OPTIONAL EYEBROW HEADER HERE</a:t>
            </a:r>
            <a:endParaRPr lang="en-US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872405" y="3831947"/>
            <a:ext cx="5285757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Type Line 1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281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6" descr="Pattern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13"/>
          <p:cNvSpPr txBox="1">
            <a:spLocks/>
          </p:cNvSpPr>
          <p:nvPr userDrawn="1"/>
        </p:nvSpPr>
        <p:spPr>
          <a:xfrm>
            <a:off x="781353" y="3328611"/>
            <a:ext cx="6488113" cy="9233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72405" y="5136641"/>
            <a:ext cx="5014975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And Line 3 Here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72405" y="4479647"/>
            <a:ext cx="3688427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Line 2 Here</a:t>
            </a:r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866629" y="3276170"/>
            <a:ext cx="3731155" cy="284693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8580" tIns="34290" rIns="68580" bIns="3429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OPTIONAL EYEBROW HEADER HERE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872405" y="3831947"/>
            <a:ext cx="5285757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Type Line 1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49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A9CB0"/>
              </a:gs>
              <a:gs pos="100000">
                <a:srgbClr val="2FC2D9"/>
              </a:gs>
            </a:gsLst>
            <a:lin ang="176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26531" y="3197413"/>
            <a:ext cx="7574494" cy="2921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800">
                <a:solidFill>
                  <a:schemeClr val="bg1"/>
                </a:solidFill>
                <a:latin typeface="Arial Black"/>
                <a:cs typeface="Arial Black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1642264" y="0"/>
            <a:ext cx="12428528" cy="72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90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47662757"/>
              </p:ext>
            </p:extLst>
          </p:nvPr>
        </p:nvGraphicFramePr>
        <p:xfrm>
          <a:off x="-1" y="935107"/>
          <a:ext cx="9144000" cy="5530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6276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M2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M3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M4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M5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M6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M7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M8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M9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M10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M11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M12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167589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57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990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38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356616" y="1435607"/>
            <a:ext cx="843076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>
                <a:solidFill>
                  <a:srgbClr val="444444"/>
                </a:solidFill>
              </a:rPr>
              <a:t>Click to add text - Lorem </a:t>
            </a:r>
            <a:r>
              <a:rPr lang="en-US" dirty="0" err="1" smtClean="0">
                <a:solidFill>
                  <a:srgbClr val="444444"/>
                </a:solidFill>
              </a:rPr>
              <a:t>ipsum</a:t>
            </a:r>
            <a:r>
              <a:rPr lang="en-US" dirty="0" smtClean="0">
                <a:solidFill>
                  <a:srgbClr val="444444"/>
                </a:solidFill>
              </a:rPr>
              <a:t> dolor sit </a:t>
            </a:r>
            <a:r>
              <a:rPr lang="en-US" dirty="0" err="1" smtClean="0">
                <a:solidFill>
                  <a:srgbClr val="444444"/>
                </a:solidFill>
              </a:rPr>
              <a:t>amet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consectetur</a:t>
            </a:r>
            <a:r>
              <a:rPr lang="en-US" dirty="0" smtClean="0">
                <a:solidFill>
                  <a:srgbClr val="444444"/>
                </a:solidFill>
              </a:rPr>
              <a:t> adipiscing </a:t>
            </a:r>
            <a:r>
              <a:rPr lang="en-US" dirty="0" err="1" smtClean="0">
                <a:solidFill>
                  <a:srgbClr val="444444"/>
                </a:solidFill>
              </a:rPr>
              <a:t>elit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Ut</a:t>
            </a:r>
            <a:r>
              <a:rPr lang="en-US" dirty="0" smtClean="0">
                <a:solidFill>
                  <a:srgbClr val="444444"/>
                </a:solidFill>
              </a:rPr>
              <a:t> vitae </a:t>
            </a:r>
            <a:r>
              <a:rPr lang="en-US" dirty="0" err="1" smtClean="0">
                <a:solidFill>
                  <a:srgbClr val="444444"/>
                </a:solidFill>
              </a:rPr>
              <a:t>laoreet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Sed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eleifend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a </a:t>
            </a:r>
            <a:r>
              <a:rPr lang="en-US" dirty="0" err="1" smtClean="0">
                <a:solidFill>
                  <a:srgbClr val="444444"/>
                </a:solidFill>
              </a:rPr>
              <a:t>purus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tincidunt</a:t>
            </a:r>
            <a:r>
              <a:rPr lang="en-US" dirty="0" smtClean="0">
                <a:solidFill>
                  <a:srgbClr val="444444"/>
                </a:solidFill>
              </a:rPr>
              <a:t>, a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Praesent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justo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nec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metus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auctor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volutpat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Morbi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mattis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eros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adipiscing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tempor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varius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eget</a:t>
            </a:r>
            <a:r>
              <a:rPr lang="en-US" dirty="0" smtClean="0">
                <a:solidFill>
                  <a:srgbClr val="444444"/>
                </a:solidFill>
              </a:rPr>
              <a:t>…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474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2473" y="1439863"/>
            <a:ext cx="8430768" cy="4572000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SzPct val="140000"/>
              <a:buFont typeface="+mj-lt"/>
              <a:buAutoNum type="arabicPeriod"/>
              <a:defRPr sz="1600" baseline="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add numbered list</a:t>
            </a:r>
          </a:p>
          <a:p>
            <a:pPr lvl="0"/>
            <a:r>
              <a:rPr lang="en-US" dirty="0" smtClean="0"/>
              <a:t>Click to add numbered list</a:t>
            </a:r>
          </a:p>
          <a:p>
            <a:pPr lvl="0"/>
            <a:r>
              <a:rPr lang="en-US" dirty="0" smtClean="0"/>
              <a:t>Click to add numbered list</a:t>
            </a:r>
          </a:p>
          <a:p>
            <a:pPr lvl="0"/>
            <a:r>
              <a:rPr lang="en-US" dirty="0" smtClean="0"/>
              <a:t>Click to add numbered list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104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3" y="1439862"/>
            <a:ext cx="843076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600" baseline="0"/>
            </a:lvl1pPr>
            <a:lvl2pPr marL="557784" indent="-210312">
              <a:lnSpc>
                <a:spcPct val="120000"/>
              </a:lnSpc>
              <a:spcBef>
                <a:spcPts val="288"/>
              </a:spcBef>
              <a:buSzPct val="100000"/>
              <a:buFont typeface="Lucida Grande"/>
              <a:buChar char="–"/>
              <a:defRPr sz="1400" baseline="0"/>
            </a:lvl2pPr>
            <a:lvl3pPr marL="859536" indent="-173736">
              <a:lnSpc>
                <a:spcPct val="120000"/>
              </a:lnSpc>
              <a:spcBef>
                <a:spcPts val="264"/>
              </a:spcBef>
              <a:defRPr sz="14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1"/>
            <a:r>
              <a:rPr lang="en-US" dirty="0" smtClean="0"/>
              <a:t>Second Level Bullet</a:t>
            </a:r>
          </a:p>
          <a:p>
            <a:pPr lvl="2"/>
            <a:r>
              <a:rPr lang="en-US" dirty="0" smtClean="0"/>
              <a:t>Third Level Bullet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4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9536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029200" y="910939"/>
            <a:ext cx="4114800" cy="557784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3" y="1439862"/>
            <a:ext cx="4343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514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3" y="1776415"/>
            <a:ext cx="8329612" cy="41964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3736" marR="0" indent="-173736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6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18148" y="1345462"/>
            <a:ext cx="1748991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TITLE TO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72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3048000" y="923636"/>
            <a:ext cx="0" cy="557645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flipV="1">
            <a:off x="6096000" y="923636"/>
            <a:ext cx="0" cy="557645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0" y="3712442"/>
            <a:ext cx="9144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846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47629" y="2612360"/>
            <a:ext cx="116274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442369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571500" y="1200727"/>
            <a:ext cx="1143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61629" y="2612360"/>
            <a:ext cx="116274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56369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133629" y="2612360"/>
            <a:ext cx="116274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4728369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7419629" y="2612360"/>
            <a:ext cx="116274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7014369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30" hasCustomPrompt="1"/>
          </p:nvPr>
        </p:nvSpPr>
        <p:spPr>
          <a:xfrm>
            <a:off x="2857500" y="1200727"/>
            <a:ext cx="1143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1" hasCustomPrompt="1"/>
          </p:nvPr>
        </p:nvSpPr>
        <p:spPr>
          <a:xfrm>
            <a:off x="5143500" y="1200727"/>
            <a:ext cx="1143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7429500" y="1200727"/>
            <a:ext cx="1143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 flipV="1">
            <a:off x="2286000" y="932690"/>
            <a:ext cx="0" cy="553620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4571999" y="944425"/>
            <a:ext cx="1" cy="552447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6857999" y="932689"/>
            <a:ext cx="1" cy="5536207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3505200"/>
            <a:ext cx="18288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2514600" y="3505200"/>
            <a:ext cx="18288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4800600" y="3505200"/>
            <a:ext cx="18288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7086600" y="3505200"/>
            <a:ext cx="18288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10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939800"/>
            <a:ext cx="9144000" cy="371168"/>
          </a:xfrm>
          <a:prstGeom prst="rect">
            <a:avLst/>
          </a:prstGeom>
          <a:solidFill>
            <a:srgbClr val="2FC2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910709" y="1214873"/>
            <a:ext cx="464582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  <a:endParaRPr lang="en-US" sz="2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3196709" y="1214873"/>
            <a:ext cx="464582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Black"/>
                <a:cs typeface="Arial Black"/>
              </a:rPr>
              <a:t>2</a:t>
            </a:r>
            <a:endParaRPr lang="en-US" sz="2000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7768709" y="1214873"/>
            <a:ext cx="464582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Black"/>
                <a:cs typeface="Arial Black"/>
              </a:rPr>
              <a:t>4</a:t>
            </a:r>
            <a:endParaRPr lang="en-US" sz="2000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5482709" y="1214873"/>
            <a:ext cx="464582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Black"/>
                <a:cs typeface="Arial Black"/>
              </a:rPr>
              <a:t>3</a:t>
            </a:r>
            <a:endParaRPr lang="en-US" sz="2000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2286000" y="932690"/>
            <a:ext cx="0" cy="553620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4571999" y="944425"/>
            <a:ext cx="1" cy="552447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6857999" y="932689"/>
            <a:ext cx="1" cy="5536207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2601468"/>
            <a:ext cx="18288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2514600" y="2601468"/>
            <a:ext cx="18288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4800600" y="2601468"/>
            <a:ext cx="18288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7086600" y="2601468"/>
            <a:ext cx="18288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228600" y="1801368"/>
            <a:ext cx="18288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LOREM</a:t>
            </a:r>
            <a:br>
              <a:rPr lang="en-US" dirty="0" smtClean="0"/>
            </a:br>
            <a:r>
              <a:rPr lang="en-US" dirty="0" smtClean="0"/>
              <a:t>IPSUM DOLOR</a:t>
            </a:r>
            <a:br>
              <a:rPr lang="en-US" dirty="0" smtClean="0"/>
            </a:br>
            <a:r>
              <a:rPr lang="en-US" dirty="0" smtClean="0"/>
              <a:t>SIT AMET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2514600" y="1801368"/>
            <a:ext cx="18288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LOREM</a:t>
            </a:r>
            <a:br>
              <a:rPr lang="en-US" dirty="0" smtClean="0"/>
            </a:br>
            <a:r>
              <a:rPr lang="en-US" dirty="0" smtClean="0"/>
              <a:t>IPSUM DOLOR</a:t>
            </a:r>
            <a:br>
              <a:rPr lang="en-US" dirty="0" smtClean="0"/>
            </a:br>
            <a:r>
              <a:rPr lang="en-US" dirty="0" smtClean="0"/>
              <a:t>SIT AMET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4800600" y="1801368"/>
            <a:ext cx="18288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LOREM</a:t>
            </a:r>
            <a:br>
              <a:rPr lang="en-US" dirty="0" smtClean="0"/>
            </a:br>
            <a:r>
              <a:rPr lang="en-US" dirty="0" smtClean="0"/>
              <a:t>IPSUM DOLOR</a:t>
            </a:r>
            <a:br>
              <a:rPr lang="en-US" dirty="0" smtClean="0"/>
            </a:br>
            <a:r>
              <a:rPr lang="en-US" dirty="0" smtClean="0"/>
              <a:t>SIT AMET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86600" y="1801368"/>
            <a:ext cx="18288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LOREM</a:t>
            </a:r>
            <a:br>
              <a:rPr lang="en-US" dirty="0" smtClean="0"/>
            </a:br>
            <a:r>
              <a:rPr lang="en-US" dirty="0" smtClean="0"/>
              <a:t>IPSUM DOLOR</a:t>
            </a:r>
            <a:br>
              <a:rPr lang="en-US" dirty="0" smtClean="0"/>
            </a:br>
            <a:r>
              <a:rPr lang="en-US" dirty="0" smtClean="0"/>
              <a:t>SIT AMET</a:t>
            </a:r>
          </a:p>
        </p:txBody>
      </p:sp>
    </p:spTree>
    <p:extLst>
      <p:ext uri="{BB962C8B-B14F-4D97-AF65-F5344CB8AC3E}">
        <p14:creationId xmlns:p14="http://schemas.microsoft.com/office/powerpoint/2010/main" val="2199196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926332"/>
            <a:ext cx="778669" cy="557606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rgbClr val="2FC2D9"/>
              </a:solidFill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575866" y="3477648"/>
            <a:ext cx="411480" cy="411480"/>
          </a:xfrm>
          <a:prstGeom prst="ellipse">
            <a:avLst/>
          </a:prstGeom>
          <a:solidFill>
            <a:srgbClr val="2FC2D9"/>
          </a:solidFill>
          <a:ln w="254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0" y="4633576"/>
            <a:ext cx="9144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 userDrawn="1"/>
        </p:nvSpPr>
        <p:spPr>
          <a:xfrm>
            <a:off x="575866" y="1630376"/>
            <a:ext cx="411480" cy="41148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0" y="2786304"/>
            <a:ext cx="9144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 userDrawn="1"/>
        </p:nvSpPr>
        <p:spPr>
          <a:xfrm>
            <a:off x="575866" y="5324921"/>
            <a:ext cx="411480" cy="411480"/>
          </a:xfrm>
          <a:prstGeom prst="ellipse">
            <a:avLst/>
          </a:prstGeom>
          <a:solidFill>
            <a:srgbClr val="2FC2D9"/>
          </a:solidFill>
          <a:ln w="254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1117600" y="1422400"/>
            <a:ext cx="1790700" cy="88900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LOREM IPSUM DOLOR SIT AMET DIAM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3086100" y="1206500"/>
            <a:ext cx="5664200" cy="1333500"/>
          </a:xfrm>
          <a:prstGeom prst="rect">
            <a:avLst/>
          </a:prstGeom>
        </p:spPr>
        <p:txBody>
          <a:bodyPr vert="horz" anchor="ctr" anchorCtr="0"/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  <a:p>
            <a:pPr lvl="0"/>
            <a:r>
              <a:rPr lang="en-US" dirty="0" smtClean="0"/>
              <a:t>Se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magna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endParaRPr lang="en-US" dirty="0" smtClean="0"/>
          </a:p>
          <a:p>
            <a:pPr marL="173736" marR="0" lvl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1117600" y="3238500"/>
            <a:ext cx="1790700" cy="88900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LOREM IPSUM DOLOR SIT AMET DIAM</a:t>
            </a:r>
            <a:endParaRPr lang="en-US" dirty="0"/>
          </a:p>
        </p:txBody>
      </p:sp>
      <p:sp>
        <p:nvSpPr>
          <p:cNvPr id="20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3086100" y="3022600"/>
            <a:ext cx="5664200" cy="1333500"/>
          </a:xfrm>
          <a:prstGeom prst="rect">
            <a:avLst/>
          </a:prstGeom>
        </p:spPr>
        <p:txBody>
          <a:bodyPr vert="horz" anchor="ctr" anchorCtr="0"/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  <a:p>
            <a:pPr lvl="0"/>
            <a:r>
              <a:rPr lang="en-US" dirty="0" smtClean="0"/>
              <a:t>Se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magna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endParaRPr lang="en-US" dirty="0" smtClean="0"/>
          </a:p>
          <a:p>
            <a:pPr marL="173736" marR="0" lvl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117600" y="5080000"/>
            <a:ext cx="1790700" cy="88900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LOREM IPSUM DOLOR SIT AMET DIAM</a:t>
            </a:r>
            <a:endParaRPr lang="en-US" dirty="0"/>
          </a:p>
        </p:txBody>
      </p:sp>
      <p:sp>
        <p:nvSpPr>
          <p:cNvPr id="22" name="Content Placeholder 11"/>
          <p:cNvSpPr>
            <a:spLocks noGrp="1"/>
          </p:cNvSpPr>
          <p:nvPr>
            <p:ph sz="quarter" idx="28" hasCustomPrompt="1"/>
          </p:nvPr>
        </p:nvSpPr>
        <p:spPr>
          <a:xfrm>
            <a:off x="3086100" y="4864100"/>
            <a:ext cx="5664200" cy="1333500"/>
          </a:xfrm>
          <a:prstGeom prst="rect">
            <a:avLst/>
          </a:prstGeom>
        </p:spPr>
        <p:txBody>
          <a:bodyPr vert="horz" anchor="ctr" anchorCtr="0"/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  <a:p>
            <a:pPr lvl="0"/>
            <a:r>
              <a:rPr lang="en-US" dirty="0" smtClean="0"/>
              <a:t>Se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magna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endParaRPr lang="en-US" dirty="0" smtClean="0"/>
          </a:p>
          <a:p>
            <a:pPr marL="173736" marR="0" lvl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487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4"/>
            <a:ext cx="9144000" cy="929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5400" dir="5400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08738" y="119512"/>
            <a:ext cx="6457956" cy="724866"/>
          </a:xfrm>
          <a:prstGeom prst="rect">
            <a:avLst/>
          </a:prstGeom>
        </p:spPr>
        <p:txBody>
          <a:bodyPr vert="horz" lIns="91440" tIns="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client name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667934" y="328466"/>
            <a:ext cx="0" cy="27432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9144000" y="943717"/>
            <a:ext cx="0" cy="5598499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4777866" y="1761513"/>
            <a:ext cx="393192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3038" indent="-173038">
              <a:lnSpc>
                <a:spcPts val="1600"/>
              </a:lnSpc>
              <a:spcBef>
                <a:spcPts val="0"/>
              </a:spcBef>
              <a:spcAft>
                <a:spcPts val="1300"/>
              </a:spcAft>
              <a:buClr>
                <a:srgbClr val="2FC2D9"/>
              </a:buClr>
              <a:buFont typeface="Arial"/>
              <a:buChar char="•"/>
              <a:defRPr sz="1600" baseline="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</a:lstStyle>
          <a:p>
            <a:pPr marL="173038" indent="-173038">
              <a:buClr>
                <a:srgbClr val="2FC2D9"/>
              </a:buClr>
            </a:pPr>
            <a:r>
              <a:rPr lang="en-US" dirty="0" smtClean="0">
                <a:solidFill>
                  <a:srgbClr val="444444"/>
                </a:solidFill>
              </a:rPr>
              <a:t>Click to add bulleted list</a:t>
            </a:r>
          </a:p>
          <a:p>
            <a:pPr marL="173038" indent="-173038">
              <a:buClr>
                <a:srgbClr val="2FC2D9"/>
              </a:buClr>
            </a:pPr>
            <a:r>
              <a:rPr lang="en-US" dirty="0" smtClean="0">
                <a:solidFill>
                  <a:srgbClr val="444444"/>
                </a:solidFill>
              </a:rPr>
              <a:t>Click to add bulleted list</a:t>
            </a:r>
          </a:p>
          <a:p>
            <a:pPr marL="173038" indent="-173038">
              <a:buClr>
                <a:srgbClr val="2FC2D9"/>
              </a:buClr>
            </a:pPr>
            <a:r>
              <a:rPr lang="en-US" dirty="0" smtClean="0">
                <a:solidFill>
                  <a:srgbClr val="444444"/>
                </a:solidFill>
              </a:rPr>
              <a:t>Click to add bulleted list</a:t>
            </a:r>
          </a:p>
          <a:p>
            <a:pPr marL="173038" indent="-173038">
              <a:buClr>
                <a:srgbClr val="2FC2D9"/>
              </a:buClr>
            </a:pPr>
            <a:r>
              <a:rPr lang="en-US" dirty="0" smtClean="0">
                <a:solidFill>
                  <a:srgbClr val="444444"/>
                </a:solidFill>
              </a:rPr>
              <a:t>Click to add bulleted list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0" hasCustomPrompt="1"/>
          </p:nvPr>
        </p:nvSpPr>
        <p:spPr>
          <a:xfrm>
            <a:off x="363536" y="1761513"/>
            <a:ext cx="3931920" cy="3657600"/>
          </a:xfrm>
          <a:prstGeom prst="rect">
            <a:avLst/>
          </a:prstGeom>
        </p:spPr>
        <p:txBody>
          <a:bodyPr tIns="4572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None/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>
                <a:solidFill>
                  <a:srgbClr val="444444"/>
                </a:solidFill>
              </a:rPr>
              <a:t>Click to add text - Lorem </a:t>
            </a:r>
            <a:r>
              <a:rPr lang="en-US" dirty="0" err="1" smtClean="0">
                <a:solidFill>
                  <a:srgbClr val="444444"/>
                </a:solidFill>
              </a:rPr>
              <a:t>ipsum</a:t>
            </a:r>
            <a:r>
              <a:rPr lang="en-US" dirty="0" smtClean="0">
                <a:solidFill>
                  <a:srgbClr val="444444"/>
                </a:solidFill>
              </a:rPr>
              <a:t> dolor sit </a:t>
            </a:r>
            <a:r>
              <a:rPr lang="en-US" dirty="0" err="1" smtClean="0">
                <a:solidFill>
                  <a:srgbClr val="444444"/>
                </a:solidFill>
              </a:rPr>
              <a:t>amet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consectetur</a:t>
            </a:r>
            <a:r>
              <a:rPr lang="en-US" dirty="0" smtClean="0">
                <a:solidFill>
                  <a:srgbClr val="444444"/>
                </a:solidFill>
              </a:rPr>
              <a:t> adipiscing </a:t>
            </a:r>
            <a:r>
              <a:rPr lang="en-US" dirty="0" err="1" smtClean="0">
                <a:solidFill>
                  <a:srgbClr val="444444"/>
                </a:solidFill>
              </a:rPr>
              <a:t>elit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Ut</a:t>
            </a:r>
            <a:r>
              <a:rPr lang="en-US" dirty="0" smtClean="0">
                <a:solidFill>
                  <a:srgbClr val="444444"/>
                </a:solidFill>
              </a:rPr>
              <a:t> vitae </a:t>
            </a:r>
            <a:r>
              <a:rPr lang="en-US" dirty="0" err="1" smtClean="0">
                <a:solidFill>
                  <a:srgbClr val="444444"/>
                </a:solidFill>
              </a:rPr>
              <a:t>laoreet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Sed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eleifend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a </a:t>
            </a:r>
            <a:r>
              <a:rPr lang="en-US" dirty="0" err="1" smtClean="0">
                <a:solidFill>
                  <a:srgbClr val="444444"/>
                </a:solidFill>
              </a:rPr>
              <a:t>purus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tincidunt</a:t>
            </a:r>
            <a:r>
              <a:rPr lang="en-US" dirty="0" smtClean="0">
                <a:solidFill>
                  <a:srgbClr val="444444"/>
                </a:solidFill>
              </a:rPr>
              <a:t>, a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Praesent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justo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nec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metus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auctor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volutpat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Morbi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mattis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eros</a:t>
            </a:r>
            <a:r>
              <a:rPr lang="en-US" dirty="0" smtClean="0">
                <a:solidFill>
                  <a:srgbClr val="444444"/>
                </a:solidFill>
              </a:rPr>
              <a:t>, adipiscing </a:t>
            </a:r>
            <a:r>
              <a:rPr lang="en-US" dirty="0" err="1" smtClean="0">
                <a:solidFill>
                  <a:srgbClr val="444444"/>
                </a:solidFill>
              </a:rPr>
              <a:t>tempor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…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400004" y="256310"/>
            <a:ext cx="1135543" cy="48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 dirty="0" smtClean="0"/>
              <a:t>Insert logo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18148" y="1345462"/>
            <a:ext cx="1748991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TITLE TO GO HERE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825048" y="1345462"/>
            <a:ext cx="1748991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TITLE TO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4597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 Study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Insert Case Study Image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49742"/>
            <a:ext cx="9144000" cy="5082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272273" y="269597"/>
            <a:ext cx="5709427" cy="72486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CASE STUDY CLIENT NAME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069027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CASE STUDY IMAGERY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488844" y="0"/>
            <a:ext cx="265515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780848" y="939062"/>
            <a:ext cx="2044896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6683021" y="1422399"/>
            <a:ext cx="2286000" cy="43578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736" indent="-173736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en-US" sz="1400" dirty="0" smtClean="0">
                <a:solidFill>
                  <a:srgbClr val="444444"/>
                </a:solidFill>
                <a:latin typeface="Trebuchet MS"/>
                <a:ea typeface="ＭＳ Ｐゴシック" pitchFamily="34" charset="-128"/>
                <a:cs typeface="Trebuchet MS"/>
              </a:rPr>
              <a:t>Lorem </a:t>
            </a: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ipsum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dolor sit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minum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consec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tetur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adipiscing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elit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. </a:t>
            </a:r>
            <a:endParaRPr lang="en-US" sz="1400" dirty="0" smtClean="0">
              <a:solidFill>
                <a:srgbClr val="444444"/>
              </a:solidFill>
              <a:latin typeface="Trebuchet MS"/>
              <a:cs typeface="Trebuchet MS"/>
            </a:endParaRPr>
          </a:p>
          <a:p>
            <a:pPr marL="173736" indent="-173736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Mauris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sit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enim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eget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odio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lorem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venenatis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egestas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.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Donec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vitae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molestie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enim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. </a:t>
            </a:r>
            <a:endParaRPr lang="en-US" sz="1400" dirty="0" smtClean="0">
              <a:solidFill>
                <a:srgbClr val="444444"/>
              </a:solidFill>
              <a:latin typeface="Trebuchet MS"/>
              <a:cs typeface="Trebuchet MS"/>
            </a:endParaRPr>
          </a:p>
          <a:p>
            <a:pPr marL="173736" indent="-173736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Aenean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id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mauris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adipiscing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accumsan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iaculis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urna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sit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facilisis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velit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endParaRPr lang="en-US" sz="1400" dirty="0">
              <a:solidFill>
                <a:srgbClr val="444444"/>
              </a:solidFill>
              <a:latin typeface="Trebuchet MS"/>
              <a:cs typeface="Trebuchet M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671724" y="757317"/>
            <a:ext cx="2283749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 userDrawn="1">
            <p:ph type="title" idx="4294967295" hasCustomPrompt="1"/>
          </p:nvPr>
        </p:nvSpPr>
        <p:spPr>
          <a:xfrm>
            <a:off x="272273" y="269597"/>
            <a:ext cx="5709427" cy="72486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CASE STUDY CLIENT NAME</a:t>
            </a:r>
            <a:endParaRPr lang="en-US" sz="180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683021" y="200557"/>
            <a:ext cx="1135543" cy="455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 dirty="0" smtClean="0"/>
              <a:t>Insert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271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49742"/>
            <a:ext cx="9144000" cy="5082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Insert Image</a:t>
            </a:r>
          </a:p>
        </p:txBody>
      </p:sp>
      <p:sp>
        <p:nvSpPr>
          <p:cNvPr id="8" name="Text Placeholder 13"/>
          <p:cNvSpPr txBox="1">
            <a:spLocks/>
          </p:cNvSpPr>
          <p:nvPr userDrawn="1"/>
        </p:nvSpPr>
        <p:spPr>
          <a:xfrm>
            <a:off x="781353" y="3328611"/>
            <a:ext cx="6488113" cy="9233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72405" y="5136641"/>
            <a:ext cx="5014975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And Line 3 Here</a:t>
            </a:r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72405" y="4479647"/>
            <a:ext cx="3688427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Line 2 Here</a:t>
            </a:r>
            <a:endParaRPr lang="en-US" dirty="0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866629" y="3276170"/>
            <a:ext cx="3731155" cy="284693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8580" tIns="34290" rIns="68580" bIns="3429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OPTIONAL EYEBROW HEADER HERE</a:t>
            </a:r>
            <a:endParaRPr lang="en-US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872405" y="3831947"/>
            <a:ext cx="5285757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Type Line 1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92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DC0B00-26C0-4F23-A3EA-5604793D651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498AE2-7DBD-4F03-A7D5-B4E2C8184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411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6" descr="Pattern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13"/>
          <p:cNvSpPr txBox="1">
            <a:spLocks/>
          </p:cNvSpPr>
          <p:nvPr userDrawn="1"/>
        </p:nvSpPr>
        <p:spPr>
          <a:xfrm>
            <a:off x="781353" y="3328611"/>
            <a:ext cx="6488113" cy="9233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72405" y="5136641"/>
            <a:ext cx="5014975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And Line 3 Here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72405" y="4479647"/>
            <a:ext cx="3688427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Line 2 Here</a:t>
            </a:r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866629" y="3276170"/>
            <a:ext cx="3731155" cy="284693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8580" tIns="34290" rIns="68580" bIns="3429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OPTIONAL EYEBROW HEADER HERE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872405" y="3831947"/>
            <a:ext cx="5285757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Type Line 1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401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A9CB0"/>
              </a:gs>
              <a:gs pos="100000">
                <a:srgbClr val="2FC2D9"/>
              </a:gs>
            </a:gsLst>
            <a:lin ang="176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26531" y="3197413"/>
            <a:ext cx="7574494" cy="2921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800">
                <a:solidFill>
                  <a:schemeClr val="bg1"/>
                </a:solidFill>
                <a:latin typeface="Arial Black"/>
                <a:cs typeface="Arial Black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1642264" y="0"/>
            <a:ext cx="12428528" cy="72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942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70761829"/>
              </p:ext>
            </p:extLst>
          </p:nvPr>
        </p:nvGraphicFramePr>
        <p:xfrm>
          <a:off x="-1" y="935107"/>
          <a:ext cx="9144000" cy="5530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6276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M2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M3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M4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M5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M6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M7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M8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M9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M10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M11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M12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167589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85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6445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32882" y="1889829"/>
            <a:ext cx="7450669" cy="993073"/>
          </a:xfrm>
          <a:prstGeom prst="rect">
            <a:avLst/>
          </a:prstGeom>
        </p:spPr>
        <p:txBody>
          <a:bodyPr lIns="68580" tIns="0" rIns="68580" bIns="3429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100" kern="0" cap="all" spc="-75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58068" y="3839366"/>
            <a:ext cx="2625014" cy="277768"/>
          </a:xfrm>
          <a:prstGeom prst="rect">
            <a:avLst/>
          </a:prstGeom>
          <a:solidFill>
            <a:schemeClr val="accent2"/>
          </a:solidFill>
        </p:spPr>
        <p:txBody>
          <a:bodyPr wrap="none" lIns="68580" tIns="27432" rIns="68580" bIns="3429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40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660399" y="5459486"/>
            <a:ext cx="3649662" cy="373063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MONTH DATE, YEAR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27880" y="673102"/>
            <a:ext cx="1243502" cy="610983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2286352" y="673101"/>
            <a:ext cx="1411591" cy="611841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073088" y="761999"/>
            <a:ext cx="0" cy="46317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6634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lIns="68580" tIns="34290" rIns="68580" bIns="34290"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Background Image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31825" y="2075578"/>
            <a:ext cx="6910388" cy="57400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100" spc="-150">
                <a:solidFill>
                  <a:schemeClr val="bg1"/>
                </a:solidFill>
                <a:latin typeface="Arial Black"/>
                <a:cs typeface="Arial Black"/>
              </a:defRPr>
            </a:lvl1pPr>
            <a:lvl2pPr>
              <a:defRPr sz="4500">
                <a:latin typeface="Arial Black"/>
                <a:cs typeface="Arial Black"/>
              </a:defRPr>
            </a:lvl2pPr>
            <a:lvl3pPr>
              <a:defRPr sz="4500">
                <a:latin typeface="Arial Black"/>
                <a:cs typeface="Arial Black"/>
              </a:defRPr>
            </a:lvl3pPr>
            <a:lvl4pPr>
              <a:defRPr sz="4500">
                <a:latin typeface="Arial Black"/>
                <a:cs typeface="Arial Black"/>
              </a:defRPr>
            </a:lvl4pPr>
            <a:lvl5pPr>
              <a:defRPr sz="45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60401" y="4453469"/>
            <a:ext cx="6488113" cy="28469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660399" y="5459486"/>
            <a:ext cx="3649662" cy="373063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MONTH DATE, YEAR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27880" y="673102"/>
            <a:ext cx="1243502" cy="610983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8347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458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352473" y="1438656"/>
            <a:ext cx="8339328" cy="45110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en-US" dirty="0" smtClean="0">
                <a:solidFill>
                  <a:srgbClr val="444444"/>
                </a:solidFill>
              </a:rPr>
              <a:t>Click to add text - Lorem </a:t>
            </a:r>
            <a:r>
              <a:rPr lang="en-US" dirty="0" err="1" smtClean="0">
                <a:solidFill>
                  <a:srgbClr val="444444"/>
                </a:solidFill>
              </a:rPr>
              <a:t>ipsum</a:t>
            </a:r>
            <a:r>
              <a:rPr lang="en-US" dirty="0" smtClean="0">
                <a:solidFill>
                  <a:srgbClr val="444444"/>
                </a:solidFill>
              </a:rPr>
              <a:t> dolor sit </a:t>
            </a:r>
            <a:r>
              <a:rPr lang="en-US" dirty="0" err="1" smtClean="0">
                <a:solidFill>
                  <a:srgbClr val="444444"/>
                </a:solidFill>
              </a:rPr>
              <a:t>amet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consectetur</a:t>
            </a:r>
            <a:r>
              <a:rPr lang="en-US" dirty="0" smtClean="0">
                <a:solidFill>
                  <a:srgbClr val="444444"/>
                </a:solidFill>
              </a:rPr>
              <a:t> adipiscing </a:t>
            </a:r>
            <a:r>
              <a:rPr lang="en-US" dirty="0" err="1" smtClean="0">
                <a:solidFill>
                  <a:srgbClr val="444444"/>
                </a:solidFill>
              </a:rPr>
              <a:t>elit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Ut</a:t>
            </a:r>
            <a:r>
              <a:rPr lang="en-US" dirty="0" smtClean="0">
                <a:solidFill>
                  <a:srgbClr val="444444"/>
                </a:solidFill>
              </a:rPr>
              <a:t> vitae </a:t>
            </a:r>
            <a:r>
              <a:rPr lang="en-US" dirty="0" err="1" smtClean="0">
                <a:solidFill>
                  <a:srgbClr val="444444"/>
                </a:solidFill>
              </a:rPr>
              <a:t>laoreet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Sed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eleifend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a </a:t>
            </a:r>
            <a:r>
              <a:rPr lang="en-US" dirty="0" err="1" smtClean="0">
                <a:solidFill>
                  <a:srgbClr val="444444"/>
                </a:solidFill>
              </a:rPr>
              <a:t>purus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tincidunt</a:t>
            </a:r>
            <a:r>
              <a:rPr lang="en-US" dirty="0" smtClean="0">
                <a:solidFill>
                  <a:srgbClr val="444444"/>
                </a:solidFill>
              </a:rPr>
              <a:t>, a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Praesent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justo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nec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metus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auctor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volutpat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Morbi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mattis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eros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adipiscing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tempor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varius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eget</a:t>
            </a:r>
            <a:r>
              <a:rPr lang="en-US" dirty="0" smtClean="0">
                <a:solidFill>
                  <a:srgbClr val="444444"/>
                </a:solidFill>
              </a:rPr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5727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568266" y="939030"/>
            <a:ext cx="4575735" cy="554181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4" y="1439864"/>
            <a:ext cx="3810584" cy="45110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30302" marR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718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7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3800"/>
            <a:ext cx="7886700" cy="6969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70099"/>
            <a:ext cx="7886700" cy="41068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DC0B00-26C0-4F23-A3EA-5604793D651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498AE2-7DBD-4F03-A7D5-B4E2C8184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237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2473" y="1439861"/>
            <a:ext cx="8332740" cy="45110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342900" indent="-34290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SzPct val="140000"/>
              <a:buFont typeface="+mj-lt"/>
              <a:buAutoNum type="arabicPeriod"/>
              <a:defRPr sz="1500" baseline="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add numbered list</a:t>
            </a:r>
          </a:p>
          <a:p>
            <a:pPr lvl="0"/>
            <a:r>
              <a:rPr lang="en-US" dirty="0" smtClean="0"/>
              <a:t>Click to add numbered list</a:t>
            </a:r>
          </a:p>
          <a:p>
            <a:pPr lvl="0"/>
            <a:r>
              <a:rPr lang="en-US" dirty="0" smtClean="0"/>
              <a:t>Click to add numbered list</a:t>
            </a:r>
          </a:p>
          <a:p>
            <a:pPr lvl="0"/>
            <a:r>
              <a:rPr lang="en-US" dirty="0" smtClean="0"/>
              <a:t>Click to add numbered list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324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3" y="1776415"/>
            <a:ext cx="8329612" cy="41964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30302" marR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marL="130302" marR="0" lvl="0" indent="-130302" algn="l" defTabSz="3429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0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add bulleted list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18148" y="1360850"/>
            <a:ext cx="1489831" cy="264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TITLE TO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4305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349741"/>
            <a:ext cx="9144000" cy="5082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8580" tIns="34290" rIns="68580" bIns="34290"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Insert Image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72405" y="5263636"/>
            <a:ext cx="5012270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And Line 3 Here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872405" y="4525827"/>
            <a:ext cx="3688189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Line 2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2405" y="3826604"/>
            <a:ext cx="4148251" cy="647100"/>
          </a:xfrm>
          <a:prstGeom prst="rect">
            <a:avLst/>
          </a:prstGeom>
          <a:solidFill>
            <a:srgbClr val="2FC2D9"/>
          </a:solidFill>
          <a:ln>
            <a:noFill/>
          </a:ln>
        </p:spPr>
        <p:txBody>
          <a:bodyPr wrap="none" lIns="137160" tIns="27432" rIns="137160" bIns="34290" anchor="t">
            <a:spAutoFit/>
          </a:bodyPr>
          <a:lstStyle>
            <a:lvl1pPr algn="l">
              <a:defRPr sz="3800" b="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Type line 1 here</a:t>
            </a:r>
            <a:endParaRPr lang="en-US" dirty="0"/>
          </a:p>
        </p:txBody>
      </p:sp>
      <p:sp>
        <p:nvSpPr>
          <p:cNvPr id="8" name="Text Placeholder 13"/>
          <p:cNvSpPr txBox="1">
            <a:spLocks/>
          </p:cNvSpPr>
          <p:nvPr/>
        </p:nvSpPr>
        <p:spPr>
          <a:xfrm>
            <a:off x="781355" y="3328611"/>
            <a:ext cx="6488113" cy="923331"/>
          </a:xfrm>
          <a:prstGeom prst="rect">
            <a:avLst/>
          </a:prstGeom>
        </p:spPr>
        <p:txBody>
          <a:bodyPr lIns="68580" tIns="34290" rIns="68580" bIns="3429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5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66629" y="3276170"/>
            <a:ext cx="3727752" cy="284693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8580" tIns="34290" rIns="68580" bIns="3429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OPTIONAL EYEBROW HEADER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871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" descr="Pattern_pp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3368" y="-15393"/>
            <a:ext cx="6898105" cy="6898104"/>
          </a:xfrm>
          <a:prstGeom prst="rect">
            <a:avLst/>
          </a:prstGeom>
        </p:spPr>
      </p:pic>
      <p:pic>
        <p:nvPicPr>
          <p:cNvPr id="16" name="Picture Placeholder 6" descr="Pattern_ppt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2" y="-15393"/>
            <a:ext cx="2338293" cy="6898104"/>
          </a:xfrm>
          <a:prstGeom prst="rect">
            <a:avLst/>
          </a:prstGeom>
        </p:spPr>
      </p:pic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72405" y="5263636"/>
            <a:ext cx="5012270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And Line 3 Here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872405" y="4525827"/>
            <a:ext cx="3688189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Line 2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2405" y="3826604"/>
            <a:ext cx="4148251" cy="647100"/>
          </a:xfrm>
          <a:prstGeom prst="rect">
            <a:avLst/>
          </a:prstGeom>
          <a:solidFill>
            <a:srgbClr val="2FC2D9"/>
          </a:solidFill>
          <a:ln>
            <a:noFill/>
          </a:ln>
        </p:spPr>
        <p:txBody>
          <a:bodyPr wrap="none" lIns="137160" tIns="27432" rIns="137160" bIns="34290" anchor="t">
            <a:spAutoFit/>
          </a:bodyPr>
          <a:lstStyle>
            <a:lvl1pPr algn="l">
              <a:defRPr sz="3800" b="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Type line 1 here</a:t>
            </a:r>
            <a:endParaRPr lang="en-US" dirty="0"/>
          </a:p>
        </p:txBody>
      </p:sp>
      <p:sp>
        <p:nvSpPr>
          <p:cNvPr id="8" name="Text Placeholder 13"/>
          <p:cNvSpPr txBox="1">
            <a:spLocks/>
          </p:cNvSpPr>
          <p:nvPr/>
        </p:nvSpPr>
        <p:spPr>
          <a:xfrm>
            <a:off x="781355" y="3328611"/>
            <a:ext cx="6488113" cy="923331"/>
          </a:xfrm>
          <a:prstGeom prst="rect">
            <a:avLst/>
          </a:prstGeom>
        </p:spPr>
        <p:txBody>
          <a:bodyPr lIns="68580" tIns="34290" rIns="68580" bIns="3429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5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66629" y="3276170"/>
            <a:ext cx="3727752" cy="284693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8580" tIns="34290" rIns="68580" bIns="3429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OPTIONAL EYEBROW HEADER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9605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" y="939032"/>
            <a:ext cx="9144000" cy="37795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 dirty="0">
              <a:solidFill>
                <a:srgbClr val="2FC2D9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50591" y="1125385"/>
            <a:ext cx="374223" cy="464583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284359" y="932690"/>
            <a:ext cx="0" cy="553620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570360" y="944425"/>
            <a:ext cx="1" cy="552447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54718" y="932689"/>
            <a:ext cx="1" cy="5536207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233308" y="1125385"/>
            <a:ext cx="374223" cy="464583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hu-HU" sz="1500" dirty="0">
                <a:solidFill>
                  <a:schemeClr val="bg1"/>
                </a:solidFill>
                <a:latin typeface="Arial Black"/>
                <a:cs typeface="Arial Black"/>
              </a:rPr>
              <a:t>2</a:t>
            </a:r>
            <a:endParaRPr lang="en-US" sz="15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527517" y="1125385"/>
            <a:ext cx="374223" cy="464583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hu-HU" sz="1500" dirty="0">
                <a:solidFill>
                  <a:schemeClr val="bg1"/>
                </a:solidFill>
                <a:latin typeface="Arial Black"/>
                <a:cs typeface="Arial Black"/>
              </a:rPr>
              <a:t>3</a:t>
            </a:r>
            <a:endParaRPr lang="en-US" sz="15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802024" y="1125385"/>
            <a:ext cx="374223" cy="464583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hu-HU" sz="1500" dirty="0">
                <a:solidFill>
                  <a:schemeClr val="bg1"/>
                </a:solidFill>
                <a:latin typeface="Arial Black"/>
                <a:cs typeface="Arial Black"/>
              </a:rPr>
              <a:t>4</a:t>
            </a:r>
            <a:endParaRPr lang="en-US" sz="15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242889" y="1830917"/>
            <a:ext cx="1800225" cy="3894667"/>
          </a:xfrm>
          <a:prstGeom prst="rect">
            <a:avLst/>
          </a:prstGeom>
        </p:spPr>
        <p:txBody>
          <a:bodyPr vert="horz"/>
          <a:lstStyle>
            <a:lvl1pPr marL="128588" indent="-128588" algn="ctr">
              <a:lnSpc>
                <a:spcPts val="1350"/>
              </a:lnSpc>
              <a:spcBef>
                <a:spcPts val="0"/>
              </a:spcBef>
              <a:spcAft>
                <a:spcPts val="975"/>
              </a:spcAft>
              <a:buClr>
                <a:srgbClr val="2FC2D9"/>
              </a:buClr>
              <a:buFont typeface="Arial"/>
              <a:buChar char="•"/>
              <a:defRPr sz="1200"/>
            </a:lvl1pPr>
          </a:lstStyle>
          <a:p>
            <a:pPr algn="ctr">
              <a:lnSpc>
                <a:spcPts val="1350"/>
              </a:lnSpc>
            </a:pPr>
            <a:r>
              <a:rPr lang="en-US" sz="1200" cap="all" dirty="0" err="1" smtClean="0">
                <a:solidFill>
                  <a:srgbClr val="444444"/>
                </a:solidFill>
                <a:latin typeface="Arial Black"/>
                <a:cs typeface="Arial Black"/>
              </a:rPr>
              <a:t>Lorem</a:t>
            </a:r>
            <a: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  <a:t> </a:t>
            </a:r>
            <a:b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</a:br>
            <a:r>
              <a:rPr lang="en-US" sz="1200" cap="all" dirty="0" err="1" smtClean="0">
                <a:solidFill>
                  <a:srgbClr val="444444"/>
                </a:solidFill>
                <a:latin typeface="Arial Black"/>
                <a:cs typeface="Arial Black"/>
              </a:rPr>
              <a:t>ipsum</a:t>
            </a:r>
            <a: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  <a:t> dolor </a:t>
            </a:r>
            <a:b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</a:br>
            <a: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  <a:t>sit </a:t>
            </a:r>
            <a:r>
              <a:rPr lang="en-US" sz="1200" cap="all" dirty="0" err="1" smtClean="0">
                <a:solidFill>
                  <a:srgbClr val="444444"/>
                </a:solidFill>
                <a:latin typeface="Arial Black"/>
                <a:cs typeface="Arial Black"/>
              </a:rPr>
              <a:t>amet</a:t>
            </a:r>
            <a:endParaRPr lang="en-US" sz="1200" cap="all" dirty="0" smtClean="0">
              <a:solidFill>
                <a:srgbClr val="444444"/>
              </a:solidFill>
              <a:latin typeface="Arial Black"/>
              <a:cs typeface="Arial Black"/>
            </a:endParaRPr>
          </a:p>
          <a:p>
            <a:pPr marL="128588" indent="-128588">
              <a:lnSpc>
                <a:spcPts val="1200"/>
              </a:lnSpc>
              <a:spcAft>
                <a:spcPts val="975"/>
              </a:spcAft>
              <a:buClr>
                <a:srgbClr val="2FC2D9"/>
              </a:buClr>
              <a:buFont typeface="Arial"/>
              <a:buChar char="•"/>
            </a:pP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Lorem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ipsum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dolor sit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consec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tetuer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adipiscing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</a:p>
          <a:p>
            <a:pPr marL="128588" indent="-128588">
              <a:lnSpc>
                <a:spcPts val="1200"/>
              </a:lnSpc>
              <a:spcAft>
                <a:spcPts val="975"/>
              </a:spcAft>
              <a:buClr>
                <a:srgbClr val="2FC2D9"/>
              </a:buClr>
              <a:buFont typeface="Arial"/>
              <a:buChar char="•"/>
            </a:pP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Sed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diam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nonummy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nibh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tincidunt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ut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laoreet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magna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erat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volutpat</a:t>
            </a:r>
            <a:endParaRPr lang="en-US" sz="1100" dirty="0" smtClean="0">
              <a:solidFill>
                <a:srgbClr val="444444"/>
              </a:solidFill>
              <a:latin typeface="Trebuchet MS"/>
              <a:cs typeface="Trebuchet MS"/>
            </a:endParaRPr>
          </a:p>
          <a:p>
            <a:pPr marL="128588" indent="-128588">
              <a:lnSpc>
                <a:spcPts val="1200"/>
              </a:lnSpc>
              <a:spcAft>
                <a:spcPts val="975"/>
              </a:spcAft>
              <a:buClr>
                <a:srgbClr val="2FC2D9"/>
              </a:buClr>
              <a:buFont typeface="Arial"/>
              <a:buChar char="•"/>
            </a:pP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Lorem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ipsum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dolor sit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consec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tetuer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adipiscing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</a:p>
          <a:p>
            <a:pPr algn="ctr">
              <a:lnSpc>
                <a:spcPts val="1350"/>
              </a:lnSpc>
            </a:pPr>
            <a:endParaRPr lang="en-US" sz="1200" cap="all" dirty="0">
              <a:solidFill>
                <a:srgbClr val="444444"/>
              </a:solidFill>
              <a:latin typeface="Arial Black"/>
              <a:cs typeface="Arial Black"/>
            </a:endParaRPr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2528889" y="1830917"/>
            <a:ext cx="1800225" cy="3894667"/>
          </a:xfrm>
          <a:prstGeom prst="rect">
            <a:avLst/>
          </a:prstGeom>
        </p:spPr>
        <p:txBody>
          <a:bodyPr vert="horz"/>
          <a:lstStyle>
            <a:lvl1pPr marL="128588" indent="-128588" algn="ctr" defTabSz="342900" rtl="0" eaLnBrk="1" latinLnBrk="0" hangingPunct="1">
              <a:lnSpc>
                <a:spcPts val="1350"/>
              </a:lnSpc>
              <a:spcBef>
                <a:spcPts val="0"/>
              </a:spcBef>
              <a:spcAft>
                <a:spcPts val="975"/>
              </a:spcAft>
              <a:buClr>
                <a:srgbClr val="2FC2D9"/>
              </a:buClr>
              <a:buFont typeface="Arial"/>
              <a:buChar char="•"/>
              <a:defRPr lang="en-US" sz="1100" kern="1200" dirty="0" smtClean="0">
                <a:solidFill>
                  <a:srgbClr val="444444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 algn="ctr">
              <a:lnSpc>
                <a:spcPts val="1350"/>
              </a:lnSpc>
            </a:pPr>
            <a:r>
              <a:rPr lang="en-US" sz="1200" cap="all" dirty="0" err="1" smtClean="0">
                <a:solidFill>
                  <a:srgbClr val="444444"/>
                </a:solidFill>
                <a:latin typeface="Arial Black"/>
                <a:cs typeface="Arial Black"/>
              </a:rPr>
              <a:t>Lorem</a:t>
            </a:r>
            <a: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  <a:t> </a:t>
            </a:r>
            <a:b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</a:br>
            <a:r>
              <a:rPr lang="en-US" sz="1200" cap="all" dirty="0" err="1" smtClean="0">
                <a:solidFill>
                  <a:srgbClr val="444444"/>
                </a:solidFill>
                <a:latin typeface="Arial Black"/>
                <a:cs typeface="Arial Black"/>
              </a:rPr>
              <a:t>ipsum</a:t>
            </a:r>
            <a: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  <a:t> dolor </a:t>
            </a:r>
            <a:b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</a:br>
            <a: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  <a:t>sit </a:t>
            </a:r>
            <a:r>
              <a:rPr lang="en-US" sz="1200" cap="all" dirty="0" err="1" smtClean="0">
                <a:solidFill>
                  <a:srgbClr val="444444"/>
                </a:solidFill>
                <a:latin typeface="Arial Black"/>
                <a:cs typeface="Arial Black"/>
              </a:rPr>
              <a:t>amet</a:t>
            </a:r>
            <a:endParaRPr lang="en-US" sz="1200" cap="all" dirty="0" smtClean="0">
              <a:solidFill>
                <a:srgbClr val="444444"/>
              </a:solidFill>
              <a:latin typeface="Arial Black"/>
              <a:cs typeface="Arial Black"/>
            </a:endParaRPr>
          </a:p>
          <a:p>
            <a:pPr marL="128588" indent="-128588">
              <a:lnSpc>
                <a:spcPts val="1200"/>
              </a:lnSpc>
              <a:spcAft>
                <a:spcPts val="975"/>
              </a:spcAft>
              <a:buClr>
                <a:srgbClr val="2FC2D9"/>
              </a:buClr>
              <a:buFont typeface="Arial"/>
              <a:buChar char="•"/>
            </a:pP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Lorem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ipsum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dolor sit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consec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tetuer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adipiscing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</a:p>
          <a:p>
            <a:pPr marL="128588" indent="-128588">
              <a:lnSpc>
                <a:spcPts val="1200"/>
              </a:lnSpc>
              <a:spcAft>
                <a:spcPts val="975"/>
              </a:spcAft>
              <a:buClr>
                <a:srgbClr val="2FC2D9"/>
              </a:buClr>
              <a:buFont typeface="Arial"/>
              <a:buChar char="•"/>
            </a:pP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Sed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diam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nonummy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nibh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tincidunt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ut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laoreet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magna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erat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volutpat</a:t>
            </a:r>
            <a:endParaRPr lang="en-US" sz="1100" dirty="0" smtClean="0">
              <a:solidFill>
                <a:srgbClr val="444444"/>
              </a:solidFill>
              <a:latin typeface="Trebuchet MS"/>
              <a:cs typeface="Trebuchet MS"/>
            </a:endParaRPr>
          </a:p>
          <a:p>
            <a:pPr marL="128588" indent="-128588">
              <a:lnSpc>
                <a:spcPts val="1200"/>
              </a:lnSpc>
              <a:spcAft>
                <a:spcPts val="975"/>
              </a:spcAft>
              <a:buClr>
                <a:srgbClr val="2FC2D9"/>
              </a:buClr>
              <a:buFont typeface="Arial"/>
              <a:buChar char="•"/>
            </a:pP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Lorem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ipsum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dolor sit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consec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tetuer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adipiscing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</a:p>
          <a:p>
            <a:pPr algn="ctr">
              <a:lnSpc>
                <a:spcPts val="1350"/>
              </a:lnSpc>
            </a:pPr>
            <a:endParaRPr lang="en-US" sz="1200" cap="all" dirty="0">
              <a:solidFill>
                <a:srgbClr val="444444"/>
              </a:solidFill>
              <a:latin typeface="Arial Black"/>
              <a:cs typeface="Arial Black"/>
            </a:endParaRPr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4814889" y="1830917"/>
            <a:ext cx="1800225" cy="3894667"/>
          </a:xfrm>
          <a:prstGeom prst="rect">
            <a:avLst/>
          </a:prstGeom>
        </p:spPr>
        <p:txBody>
          <a:bodyPr vert="horz"/>
          <a:lstStyle>
            <a:lvl1pPr marL="128588" indent="-128588" algn="ctr" defTabSz="342900" rtl="0" eaLnBrk="1" latinLnBrk="0" hangingPunct="1">
              <a:lnSpc>
                <a:spcPts val="1350"/>
              </a:lnSpc>
              <a:spcBef>
                <a:spcPts val="0"/>
              </a:spcBef>
              <a:spcAft>
                <a:spcPts val="975"/>
              </a:spcAft>
              <a:buClr>
                <a:srgbClr val="2FC2D9"/>
              </a:buClr>
              <a:buFont typeface="Arial"/>
              <a:buChar char="•"/>
              <a:defRPr lang="en-US" sz="1100" kern="1200" dirty="0" smtClean="0">
                <a:solidFill>
                  <a:srgbClr val="444444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 algn="ctr">
              <a:lnSpc>
                <a:spcPts val="1350"/>
              </a:lnSpc>
            </a:pPr>
            <a:r>
              <a:rPr lang="en-US" sz="1200" cap="all" dirty="0" err="1" smtClean="0">
                <a:solidFill>
                  <a:srgbClr val="444444"/>
                </a:solidFill>
                <a:latin typeface="Arial Black"/>
                <a:cs typeface="Arial Black"/>
              </a:rPr>
              <a:t>Lorem</a:t>
            </a:r>
            <a: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  <a:t> </a:t>
            </a:r>
            <a:b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</a:br>
            <a:r>
              <a:rPr lang="en-US" sz="1200" cap="all" dirty="0" err="1" smtClean="0">
                <a:solidFill>
                  <a:srgbClr val="444444"/>
                </a:solidFill>
                <a:latin typeface="Arial Black"/>
                <a:cs typeface="Arial Black"/>
              </a:rPr>
              <a:t>ipsum</a:t>
            </a:r>
            <a: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  <a:t> dolor </a:t>
            </a:r>
            <a:b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</a:br>
            <a: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  <a:t>sit </a:t>
            </a:r>
            <a:r>
              <a:rPr lang="en-US" sz="1200" cap="all" dirty="0" err="1" smtClean="0">
                <a:solidFill>
                  <a:srgbClr val="444444"/>
                </a:solidFill>
                <a:latin typeface="Arial Black"/>
                <a:cs typeface="Arial Black"/>
              </a:rPr>
              <a:t>amet</a:t>
            </a:r>
            <a:endParaRPr lang="en-US" sz="1200" cap="all" dirty="0" smtClean="0">
              <a:solidFill>
                <a:srgbClr val="444444"/>
              </a:solidFill>
              <a:latin typeface="Arial Black"/>
              <a:cs typeface="Arial Black"/>
            </a:endParaRPr>
          </a:p>
          <a:p>
            <a:pPr marL="128588" indent="-128588">
              <a:lnSpc>
                <a:spcPts val="1200"/>
              </a:lnSpc>
              <a:spcAft>
                <a:spcPts val="975"/>
              </a:spcAft>
              <a:buClr>
                <a:srgbClr val="2FC2D9"/>
              </a:buClr>
              <a:buFont typeface="Arial"/>
              <a:buChar char="•"/>
            </a:pP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Lorem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ipsum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dolor sit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consec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tetuer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adipiscing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</a:p>
          <a:p>
            <a:pPr marL="128588" indent="-128588">
              <a:lnSpc>
                <a:spcPts val="1200"/>
              </a:lnSpc>
              <a:spcAft>
                <a:spcPts val="975"/>
              </a:spcAft>
              <a:buClr>
                <a:srgbClr val="2FC2D9"/>
              </a:buClr>
              <a:buFont typeface="Arial"/>
              <a:buChar char="•"/>
            </a:pP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Sed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diam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nonummy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nibh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tincidunt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ut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laoreet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magna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erat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volutpat</a:t>
            </a:r>
            <a:endParaRPr lang="en-US" sz="1100" dirty="0" smtClean="0">
              <a:solidFill>
                <a:srgbClr val="444444"/>
              </a:solidFill>
              <a:latin typeface="Trebuchet MS"/>
              <a:cs typeface="Trebuchet MS"/>
            </a:endParaRPr>
          </a:p>
          <a:p>
            <a:pPr marL="128588" indent="-128588">
              <a:lnSpc>
                <a:spcPts val="1200"/>
              </a:lnSpc>
              <a:spcAft>
                <a:spcPts val="975"/>
              </a:spcAft>
              <a:buClr>
                <a:srgbClr val="2FC2D9"/>
              </a:buClr>
              <a:buFont typeface="Arial"/>
              <a:buChar char="•"/>
            </a:pP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Lorem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ipsum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dolor sit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consec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tetuer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adipiscing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</a:p>
          <a:p>
            <a:pPr algn="ctr">
              <a:lnSpc>
                <a:spcPts val="1350"/>
              </a:lnSpc>
            </a:pPr>
            <a:endParaRPr lang="en-US" sz="1200" cap="all" dirty="0">
              <a:solidFill>
                <a:srgbClr val="444444"/>
              </a:solidFill>
              <a:latin typeface="Arial Black"/>
              <a:cs typeface="Arial Black"/>
            </a:endParaRPr>
          </a:p>
        </p:txBody>
      </p:sp>
      <p:sp>
        <p:nvSpPr>
          <p:cNvPr id="32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7100889" y="1830917"/>
            <a:ext cx="1800225" cy="3894667"/>
          </a:xfrm>
          <a:prstGeom prst="rect">
            <a:avLst/>
          </a:prstGeom>
        </p:spPr>
        <p:txBody>
          <a:bodyPr vert="horz"/>
          <a:lstStyle>
            <a:lvl1pPr marL="128588" indent="-128588" algn="ctr" defTabSz="342900" rtl="0" eaLnBrk="1" latinLnBrk="0" hangingPunct="1">
              <a:lnSpc>
                <a:spcPts val="1350"/>
              </a:lnSpc>
              <a:spcBef>
                <a:spcPts val="0"/>
              </a:spcBef>
              <a:spcAft>
                <a:spcPts val="975"/>
              </a:spcAft>
              <a:buClr>
                <a:srgbClr val="2FC2D9"/>
              </a:buClr>
              <a:buFont typeface="Arial"/>
              <a:buChar char="•"/>
              <a:defRPr lang="en-US" sz="1100" kern="1200" dirty="0" smtClean="0">
                <a:solidFill>
                  <a:srgbClr val="444444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 algn="ctr">
              <a:lnSpc>
                <a:spcPts val="1350"/>
              </a:lnSpc>
            </a:pPr>
            <a:r>
              <a:rPr lang="en-US" sz="1200" cap="all" dirty="0" err="1" smtClean="0">
                <a:solidFill>
                  <a:srgbClr val="444444"/>
                </a:solidFill>
                <a:latin typeface="Arial Black"/>
                <a:cs typeface="Arial Black"/>
              </a:rPr>
              <a:t>Lorem</a:t>
            </a:r>
            <a: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  <a:t> </a:t>
            </a:r>
            <a:b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</a:br>
            <a:r>
              <a:rPr lang="en-US" sz="1200" cap="all" dirty="0" err="1" smtClean="0">
                <a:solidFill>
                  <a:srgbClr val="444444"/>
                </a:solidFill>
                <a:latin typeface="Arial Black"/>
                <a:cs typeface="Arial Black"/>
              </a:rPr>
              <a:t>ipsum</a:t>
            </a:r>
            <a: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  <a:t> dolor </a:t>
            </a:r>
            <a:b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</a:br>
            <a: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  <a:t>sit </a:t>
            </a:r>
            <a:r>
              <a:rPr lang="en-US" sz="1200" cap="all" dirty="0" err="1" smtClean="0">
                <a:solidFill>
                  <a:srgbClr val="444444"/>
                </a:solidFill>
                <a:latin typeface="Arial Black"/>
                <a:cs typeface="Arial Black"/>
              </a:rPr>
              <a:t>amet</a:t>
            </a:r>
            <a:endParaRPr lang="en-US" sz="1200" cap="all" dirty="0" smtClean="0">
              <a:solidFill>
                <a:srgbClr val="444444"/>
              </a:solidFill>
              <a:latin typeface="Arial Black"/>
              <a:cs typeface="Arial Black"/>
            </a:endParaRPr>
          </a:p>
          <a:p>
            <a:pPr marL="128588" indent="-128588">
              <a:lnSpc>
                <a:spcPts val="1200"/>
              </a:lnSpc>
              <a:spcAft>
                <a:spcPts val="975"/>
              </a:spcAft>
              <a:buClr>
                <a:srgbClr val="2FC2D9"/>
              </a:buClr>
              <a:buFont typeface="Arial"/>
              <a:buChar char="•"/>
            </a:pP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Lorem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ipsum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dolor sit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consec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tetuer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adipiscing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</a:p>
          <a:p>
            <a:pPr marL="128588" indent="-128588">
              <a:lnSpc>
                <a:spcPts val="1200"/>
              </a:lnSpc>
              <a:spcAft>
                <a:spcPts val="975"/>
              </a:spcAft>
              <a:buClr>
                <a:srgbClr val="2FC2D9"/>
              </a:buClr>
              <a:buFont typeface="Arial"/>
              <a:buChar char="•"/>
            </a:pP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Sed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diam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nonummy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nibh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tincidunt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ut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laoreet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magna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erat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volutpat</a:t>
            </a:r>
            <a:endParaRPr lang="en-US" sz="1100" dirty="0" smtClean="0">
              <a:solidFill>
                <a:srgbClr val="444444"/>
              </a:solidFill>
              <a:latin typeface="Trebuchet MS"/>
              <a:cs typeface="Trebuchet MS"/>
            </a:endParaRPr>
          </a:p>
          <a:p>
            <a:pPr marL="128588" indent="-128588">
              <a:lnSpc>
                <a:spcPts val="1200"/>
              </a:lnSpc>
              <a:spcAft>
                <a:spcPts val="975"/>
              </a:spcAft>
              <a:buClr>
                <a:srgbClr val="2FC2D9"/>
              </a:buClr>
              <a:buFont typeface="Arial"/>
              <a:buChar char="•"/>
            </a:pP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Lorem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ipsum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dolor sit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consec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tetuer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adipiscing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</a:p>
          <a:p>
            <a:pPr algn="ctr">
              <a:lnSpc>
                <a:spcPts val="1350"/>
              </a:lnSpc>
            </a:pPr>
            <a:endParaRPr lang="en-US" sz="1200" cap="all" dirty="0">
              <a:solidFill>
                <a:srgbClr val="444444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570184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939032"/>
            <a:ext cx="778669" cy="554181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 dirty="0">
              <a:solidFill>
                <a:srgbClr val="2FC2D9"/>
              </a:solidFill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None/>
              <a:tabLst/>
              <a:defRPr sz="2000" baseline="0">
                <a:latin typeface="Arial Black"/>
                <a:cs typeface="Arial Black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None/>
              <a:tabLst/>
              <a:defRPr/>
            </a:pPr>
            <a:r>
              <a:rPr lang="en-US" dirty="0" smtClean="0"/>
              <a:t>CLICK TO ADD TITLE</a:t>
            </a:r>
          </a:p>
        </p:txBody>
      </p:sp>
      <p:sp>
        <p:nvSpPr>
          <p:cNvPr id="4" name="Oval 3"/>
          <p:cNvSpPr/>
          <p:nvPr/>
        </p:nvSpPr>
        <p:spPr>
          <a:xfrm>
            <a:off x="601267" y="3477648"/>
            <a:ext cx="348437" cy="464583"/>
          </a:xfrm>
          <a:prstGeom prst="ellipse">
            <a:avLst/>
          </a:prstGeom>
          <a:solidFill>
            <a:srgbClr val="2FC2D9"/>
          </a:solidFill>
          <a:ln w="254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4633576"/>
            <a:ext cx="9144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01267" y="1630376"/>
            <a:ext cx="348437" cy="464581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2786304"/>
            <a:ext cx="9144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01267" y="5324921"/>
            <a:ext cx="348437" cy="464583"/>
          </a:xfrm>
          <a:prstGeom prst="ellipse">
            <a:avLst/>
          </a:prstGeom>
          <a:solidFill>
            <a:srgbClr val="2FC2D9"/>
          </a:solidFill>
          <a:ln w="254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1119620" y="1232093"/>
            <a:ext cx="1536192" cy="128016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latin typeface="Arial Black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200" dirty="0" smtClean="0">
                <a:solidFill>
                  <a:srgbClr val="444444"/>
                </a:solidFill>
                <a:latin typeface="Arial Black"/>
                <a:cs typeface="Arial Black"/>
              </a:rPr>
              <a:t>LOREM IPSUM DOLOR SIT AMET DIAM</a:t>
            </a:r>
            <a:endParaRPr lang="en-US" sz="1200" dirty="0">
              <a:solidFill>
                <a:srgbClr val="444444"/>
              </a:solidFill>
              <a:latin typeface="Arial Black"/>
              <a:cs typeface="Arial Black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944813" y="1232095"/>
            <a:ext cx="5806440" cy="1280159"/>
          </a:xfrm>
          <a:prstGeom prst="rect">
            <a:avLst/>
          </a:prstGeom>
        </p:spPr>
        <p:txBody>
          <a:bodyPr vert="horz" anchor="ctr" anchorCtr="0"/>
          <a:lstStyle>
            <a:lvl1pPr marL="128588" indent="-128588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rgbClr val="2FC2D9"/>
              </a:buClr>
              <a:buFont typeface="Arial"/>
              <a:buChar char="•"/>
              <a:defRPr lang="en-US" sz="1200" dirty="0" smtClean="0">
                <a:solidFill>
                  <a:srgbClr val="444444"/>
                </a:solidFill>
                <a:cs typeface="Trebuchet MS"/>
              </a:defRPr>
            </a:lvl1pPr>
          </a:lstStyle>
          <a:p>
            <a:pPr marL="128588" indent="-128588">
              <a:lnSpc>
                <a:spcPct val="120000"/>
              </a:lnSpc>
              <a:spcAft>
                <a:spcPts val="750"/>
              </a:spcAft>
              <a:buClr>
                <a:srgbClr val="2FC2D9"/>
              </a:buClr>
              <a:buFont typeface="Arial"/>
              <a:buChar char="•"/>
            </a:pP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Lorem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ipsum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dolor sit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amet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,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consectetuer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adipiscing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</a:p>
          <a:p>
            <a:pPr marL="128588" indent="-128588">
              <a:lnSpc>
                <a:spcPct val="120000"/>
              </a:lnSpc>
              <a:spcAft>
                <a:spcPts val="750"/>
              </a:spcAft>
              <a:buClr>
                <a:srgbClr val="2FC2D9"/>
              </a:buClr>
              <a:buFont typeface="Arial"/>
              <a:buChar char="•"/>
            </a:pP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Sed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diam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nonummy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nibh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tincidunt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ut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laoreet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magna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erat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volutpat</a:t>
            </a:r>
            <a:endParaRPr lang="en-US" sz="1200" dirty="0" smtClean="0">
              <a:solidFill>
                <a:srgbClr val="444444"/>
              </a:solidFill>
              <a:latin typeface="+mn-lt"/>
              <a:cs typeface="Trebuchet MS"/>
            </a:endParaRPr>
          </a:p>
          <a:p>
            <a:pPr marL="128588" indent="-128588">
              <a:lnSpc>
                <a:spcPct val="120000"/>
              </a:lnSpc>
              <a:spcAft>
                <a:spcPts val="750"/>
              </a:spcAft>
              <a:buClr>
                <a:srgbClr val="2FC2D9"/>
              </a:buClr>
              <a:buFont typeface="Arial"/>
              <a:buChar char="•"/>
            </a:pP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Lorem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ipsum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dolor sit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amet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,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consectetuer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adipiscing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119620" y="3079367"/>
            <a:ext cx="1536192" cy="128016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latin typeface="Arial Black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200" dirty="0" smtClean="0">
                <a:solidFill>
                  <a:srgbClr val="444444"/>
                </a:solidFill>
                <a:latin typeface="Arial Black"/>
                <a:cs typeface="Arial Black"/>
              </a:rPr>
              <a:t>LOREM IPSUM DOLOR SIT AMET DIAM</a:t>
            </a:r>
            <a:endParaRPr lang="en-US" sz="1200" dirty="0">
              <a:solidFill>
                <a:srgbClr val="444444"/>
              </a:solidFill>
              <a:latin typeface="Arial Black"/>
              <a:cs typeface="Arial Black"/>
            </a:endParaRPr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944813" y="3079369"/>
            <a:ext cx="5806440" cy="1280159"/>
          </a:xfrm>
          <a:prstGeom prst="rect">
            <a:avLst/>
          </a:prstGeom>
        </p:spPr>
        <p:txBody>
          <a:bodyPr vert="horz" anchor="ctr" anchorCtr="0"/>
          <a:lstStyle>
            <a:lvl1pPr marL="128588" indent="-128588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rgbClr val="2FC2D9"/>
              </a:buClr>
              <a:buFont typeface="Arial"/>
              <a:buChar char="•"/>
              <a:defRPr lang="en-US" sz="1200" dirty="0" smtClean="0">
                <a:solidFill>
                  <a:srgbClr val="444444"/>
                </a:solidFill>
                <a:cs typeface="Trebuchet MS"/>
              </a:defRPr>
            </a:lvl1pPr>
          </a:lstStyle>
          <a:p>
            <a:pPr marL="128588" indent="-128588">
              <a:lnSpc>
                <a:spcPct val="120000"/>
              </a:lnSpc>
              <a:spcAft>
                <a:spcPts val="750"/>
              </a:spcAft>
              <a:buClr>
                <a:srgbClr val="2FC2D9"/>
              </a:buClr>
              <a:buFont typeface="Arial"/>
              <a:buChar char="•"/>
            </a:pP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Lorem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ipsum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dolor sit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amet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,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consectetuer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adipiscing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</a:p>
          <a:p>
            <a:pPr marL="128588" indent="-128588">
              <a:lnSpc>
                <a:spcPct val="120000"/>
              </a:lnSpc>
              <a:spcAft>
                <a:spcPts val="750"/>
              </a:spcAft>
              <a:buClr>
                <a:srgbClr val="2FC2D9"/>
              </a:buClr>
              <a:buFont typeface="Arial"/>
              <a:buChar char="•"/>
            </a:pP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Sed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diam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nonummy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nibh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tincidunt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ut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laoreet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magna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erat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volutpat</a:t>
            </a:r>
            <a:endParaRPr lang="en-US" sz="1200" dirty="0" smtClean="0">
              <a:solidFill>
                <a:srgbClr val="444444"/>
              </a:solidFill>
              <a:latin typeface="+mn-lt"/>
              <a:cs typeface="Trebuchet MS"/>
            </a:endParaRPr>
          </a:p>
          <a:p>
            <a:pPr marL="128588" indent="-128588">
              <a:lnSpc>
                <a:spcPct val="120000"/>
              </a:lnSpc>
              <a:spcAft>
                <a:spcPts val="750"/>
              </a:spcAft>
              <a:buClr>
                <a:srgbClr val="2FC2D9"/>
              </a:buClr>
              <a:buFont typeface="Arial"/>
              <a:buChar char="•"/>
            </a:pP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Lorem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ipsum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dolor sit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amet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,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consectetuer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adipiscing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1119620" y="4926640"/>
            <a:ext cx="1536192" cy="128016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latin typeface="Arial Black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200" dirty="0" smtClean="0">
                <a:solidFill>
                  <a:srgbClr val="444444"/>
                </a:solidFill>
                <a:latin typeface="Arial Black"/>
                <a:cs typeface="Arial Black"/>
              </a:rPr>
              <a:t>LOREM IPSUM DOLOR SIT AMET DIAM</a:t>
            </a:r>
            <a:endParaRPr lang="en-US" sz="1200" dirty="0">
              <a:solidFill>
                <a:srgbClr val="444444"/>
              </a:solidFill>
              <a:latin typeface="Arial Black"/>
              <a:cs typeface="Arial Black"/>
            </a:endParaRP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2944813" y="4926642"/>
            <a:ext cx="5806440" cy="1280159"/>
          </a:xfrm>
          <a:prstGeom prst="rect">
            <a:avLst/>
          </a:prstGeom>
        </p:spPr>
        <p:txBody>
          <a:bodyPr vert="horz" anchor="ctr" anchorCtr="0"/>
          <a:lstStyle>
            <a:lvl1pPr marL="128588" indent="-128588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rgbClr val="2FC2D9"/>
              </a:buClr>
              <a:buFont typeface="Arial"/>
              <a:buChar char="•"/>
              <a:defRPr lang="en-US" sz="1200" dirty="0" smtClean="0">
                <a:solidFill>
                  <a:srgbClr val="444444"/>
                </a:solidFill>
                <a:cs typeface="Trebuchet MS"/>
              </a:defRPr>
            </a:lvl1pPr>
          </a:lstStyle>
          <a:p>
            <a:pPr marL="128588" indent="-128588">
              <a:lnSpc>
                <a:spcPct val="120000"/>
              </a:lnSpc>
              <a:spcAft>
                <a:spcPts val="750"/>
              </a:spcAft>
              <a:buClr>
                <a:srgbClr val="2FC2D9"/>
              </a:buClr>
              <a:buFont typeface="Arial"/>
              <a:buChar char="•"/>
            </a:pP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Lorem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ipsum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dolor sit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amet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,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consectetuer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adipiscing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</a:p>
          <a:p>
            <a:pPr marL="128588" indent="-128588">
              <a:lnSpc>
                <a:spcPct val="120000"/>
              </a:lnSpc>
              <a:spcAft>
                <a:spcPts val="750"/>
              </a:spcAft>
              <a:buClr>
                <a:srgbClr val="2FC2D9"/>
              </a:buClr>
              <a:buFont typeface="Arial"/>
              <a:buChar char="•"/>
            </a:pP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Sed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diam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nonummy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nibh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tincidunt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ut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laoreet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magna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erat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volutpat</a:t>
            </a:r>
            <a:endParaRPr lang="en-US" sz="1200" dirty="0" smtClean="0">
              <a:solidFill>
                <a:srgbClr val="444444"/>
              </a:solidFill>
              <a:latin typeface="+mn-lt"/>
              <a:cs typeface="Trebuchet MS"/>
            </a:endParaRPr>
          </a:p>
          <a:p>
            <a:pPr marL="128588" indent="-128588">
              <a:lnSpc>
                <a:spcPct val="120000"/>
              </a:lnSpc>
              <a:spcAft>
                <a:spcPts val="750"/>
              </a:spcAft>
              <a:buClr>
                <a:srgbClr val="2FC2D9"/>
              </a:buClr>
              <a:buFont typeface="Arial"/>
              <a:buChar char="•"/>
            </a:pP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Lorem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ipsum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dolor sit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amet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,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consectetuer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adipiscing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901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2284359" y="932690"/>
            <a:ext cx="0" cy="553620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570360" y="944425"/>
            <a:ext cx="1" cy="552447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54718" y="932689"/>
            <a:ext cx="1" cy="5536207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21477" y="2627749"/>
            <a:ext cx="996106" cy="264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436813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8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2528455" y="3509434"/>
            <a:ext cx="1777278" cy="2679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/>
            </a:lvl1pPr>
          </a:lstStyle>
          <a:p>
            <a:pPr lvl="0">
              <a:lnSpc>
                <a:spcPct val="110000"/>
              </a:lnSpc>
            </a:pPr>
            <a:r>
              <a:rPr lang="en-US" sz="1100" dirty="0" err="1" smtClean="0">
                <a:solidFill>
                  <a:srgbClr val="444444"/>
                </a:solidFill>
              </a:rPr>
              <a:t>Lorem</a:t>
            </a:r>
            <a:r>
              <a:rPr lang="en-US" sz="1100" dirty="0" smtClean="0">
                <a:solidFill>
                  <a:srgbClr val="444444"/>
                </a:solidFill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</a:rPr>
              <a:t>ipsum</a:t>
            </a:r>
            <a:r>
              <a:rPr lang="en-US" sz="1100" dirty="0" smtClean="0">
                <a:solidFill>
                  <a:srgbClr val="444444"/>
                </a:solidFill>
              </a:rPr>
              <a:t> dolor sit </a:t>
            </a:r>
            <a:r>
              <a:rPr lang="en-US" sz="1100" dirty="0" err="1" smtClean="0">
                <a:solidFill>
                  <a:srgbClr val="444444"/>
                </a:solidFill>
              </a:rPr>
              <a:t>amet</a:t>
            </a:r>
            <a:r>
              <a:rPr lang="en-US" sz="1100" dirty="0" smtClean="0">
                <a:solidFill>
                  <a:srgbClr val="444444"/>
                </a:solidFill>
              </a:rPr>
              <a:t>, </a:t>
            </a:r>
            <a:r>
              <a:rPr lang="en-US" sz="1100" dirty="0" err="1" smtClean="0">
                <a:solidFill>
                  <a:srgbClr val="444444"/>
                </a:solidFill>
              </a:rPr>
              <a:t>consectetur</a:t>
            </a:r>
            <a:r>
              <a:rPr lang="en-US" sz="1100" dirty="0" smtClean="0">
                <a:solidFill>
                  <a:srgbClr val="444444"/>
                </a:solidFill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</a:rPr>
              <a:t>adipiscing</a:t>
            </a:r>
            <a:r>
              <a:rPr lang="en-US" sz="1100" dirty="0" smtClean="0">
                <a:solidFill>
                  <a:srgbClr val="444444"/>
                </a:solidFill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</a:rPr>
              <a:t>elit</a:t>
            </a:r>
            <a:r>
              <a:rPr lang="en-US" sz="1100" dirty="0" smtClean="0">
                <a:solidFill>
                  <a:srgbClr val="444444"/>
                </a:solidFill>
              </a:rPr>
              <a:t>. </a:t>
            </a:r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92438" y="1200727"/>
            <a:ext cx="912380" cy="1231516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47022" y="2627749"/>
            <a:ext cx="996106" cy="264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62358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8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254000" y="3509434"/>
            <a:ext cx="1777278" cy="2679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/>
            </a:lvl1pPr>
          </a:lstStyle>
          <a:p>
            <a:pPr lvl="0">
              <a:lnSpc>
                <a:spcPct val="110000"/>
              </a:lnSpc>
            </a:pPr>
            <a:r>
              <a:rPr lang="en-US" sz="1100" dirty="0" err="1" smtClean="0">
                <a:solidFill>
                  <a:srgbClr val="444444"/>
                </a:solidFill>
              </a:rPr>
              <a:t>Lorem</a:t>
            </a:r>
            <a:r>
              <a:rPr lang="en-US" sz="1100" dirty="0" smtClean="0">
                <a:solidFill>
                  <a:srgbClr val="444444"/>
                </a:solidFill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</a:rPr>
              <a:t>ipsum</a:t>
            </a:r>
            <a:r>
              <a:rPr lang="en-US" sz="1100" dirty="0" smtClean="0">
                <a:solidFill>
                  <a:srgbClr val="444444"/>
                </a:solidFill>
              </a:rPr>
              <a:t> dolor sit </a:t>
            </a:r>
            <a:r>
              <a:rPr lang="en-US" sz="1100" dirty="0" err="1" smtClean="0">
                <a:solidFill>
                  <a:srgbClr val="444444"/>
                </a:solidFill>
              </a:rPr>
              <a:t>amet</a:t>
            </a:r>
            <a:r>
              <a:rPr lang="en-US" sz="1100" dirty="0" smtClean="0">
                <a:solidFill>
                  <a:srgbClr val="444444"/>
                </a:solidFill>
              </a:rPr>
              <a:t>, </a:t>
            </a:r>
            <a:r>
              <a:rPr lang="en-US" sz="1100" dirty="0" err="1" smtClean="0">
                <a:solidFill>
                  <a:srgbClr val="444444"/>
                </a:solidFill>
              </a:rPr>
              <a:t>consectetur</a:t>
            </a:r>
            <a:r>
              <a:rPr lang="en-US" sz="1100" dirty="0" smtClean="0">
                <a:solidFill>
                  <a:srgbClr val="444444"/>
                </a:solidFill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</a:rPr>
              <a:t>adipiscing</a:t>
            </a:r>
            <a:r>
              <a:rPr lang="en-US" sz="1100" dirty="0" smtClean="0">
                <a:solidFill>
                  <a:srgbClr val="444444"/>
                </a:solidFill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</a:rPr>
              <a:t>elit</a:t>
            </a:r>
            <a:r>
              <a:rPr lang="en-US" sz="1100" dirty="0" smtClean="0">
                <a:solidFill>
                  <a:srgbClr val="444444"/>
                </a:solidFill>
              </a:rPr>
              <a:t>. </a:t>
            </a:r>
            <a:endParaRPr lang="en-US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219022" y="2627749"/>
            <a:ext cx="996106" cy="264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4734358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8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4826000" y="3509434"/>
            <a:ext cx="1777278" cy="2679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/>
            </a:lvl1pPr>
          </a:lstStyle>
          <a:p>
            <a:pPr lvl="0">
              <a:lnSpc>
                <a:spcPct val="110000"/>
              </a:lnSpc>
            </a:pPr>
            <a:r>
              <a:rPr lang="en-US" sz="1100" dirty="0" err="1" smtClean="0">
                <a:solidFill>
                  <a:srgbClr val="444444"/>
                </a:solidFill>
              </a:rPr>
              <a:t>Lorem</a:t>
            </a:r>
            <a:r>
              <a:rPr lang="en-US" sz="1100" dirty="0" smtClean="0">
                <a:solidFill>
                  <a:srgbClr val="444444"/>
                </a:solidFill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</a:rPr>
              <a:t>ipsum</a:t>
            </a:r>
            <a:r>
              <a:rPr lang="en-US" sz="1100" dirty="0" smtClean="0">
                <a:solidFill>
                  <a:srgbClr val="444444"/>
                </a:solidFill>
              </a:rPr>
              <a:t> dolor sit </a:t>
            </a:r>
            <a:r>
              <a:rPr lang="en-US" sz="1100" dirty="0" err="1" smtClean="0">
                <a:solidFill>
                  <a:srgbClr val="444444"/>
                </a:solidFill>
              </a:rPr>
              <a:t>amet</a:t>
            </a:r>
            <a:r>
              <a:rPr lang="en-US" sz="1100" dirty="0" smtClean="0">
                <a:solidFill>
                  <a:srgbClr val="444444"/>
                </a:solidFill>
              </a:rPr>
              <a:t>, </a:t>
            </a:r>
            <a:r>
              <a:rPr lang="en-US" sz="1100" dirty="0" err="1" smtClean="0">
                <a:solidFill>
                  <a:srgbClr val="444444"/>
                </a:solidFill>
              </a:rPr>
              <a:t>consectetur</a:t>
            </a:r>
            <a:r>
              <a:rPr lang="en-US" sz="1100" dirty="0" smtClean="0">
                <a:solidFill>
                  <a:srgbClr val="444444"/>
                </a:solidFill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</a:rPr>
              <a:t>adipiscing</a:t>
            </a:r>
            <a:r>
              <a:rPr lang="en-US" sz="1100" dirty="0" smtClean="0">
                <a:solidFill>
                  <a:srgbClr val="444444"/>
                </a:solidFill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</a:rPr>
              <a:t>elit</a:t>
            </a:r>
            <a:r>
              <a:rPr lang="en-US" sz="1100" dirty="0" smtClean="0">
                <a:solidFill>
                  <a:srgbClr val="444444"/>
                </a:solidFill>
              </a:rPr>
              <a:t>. </a:t>
            </a:r>
            <a:endParaRPr lang="en-US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7516567" y="2627749"/>
            <a:ext cx="996106" cy="264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7031903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8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7123545" y="3509434"/>
            <a:ext cx="1777278" cy="2679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/>
            </a:lvl1pPr>
          </a:lstStyle>
          <a:p>
            <a:pPr lvl="0">
              <a:lnSpc>
                <a:spcPct val="110000"/>
              </a:lnSpc>
            </a:pPr>
            <a:r>
              <a:rPr lang="en-US" sz="1100" dirty="0" err="1" smtClean="0">
                <a:solidFill>
                  <a:srgbClr val="444444"/>
                </a:solidFill>
              </a:rPr>
              <a:t>Lorem</a:t>
            </a:r>
            <a:r>
              <a:rPr lang="en-US" sz="1100" dirty="0" smtClean="0">
                <a:solidFill>
                  <a:srgbClr val="444444"/>
                </a:solidFill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</a:rPr>
              <a:t>ipsum</a:t>
            </a:r>
            <a:r>
              <a:rPr lang="en-US" sz="1100" dirty="0" smtClean="0">
                <a:solidFill>
                  <a:srgbClr val="444444"/>
                </a:solidFill>
              </a:rPr>
              <a:t> dolor sit </a:t>
            </a:r>
            <a:r>
              <a:rPr lang="en-US" sz="1100" dirty="0" err="1" smtClean="0">
                <a:solidFill>
                  <a:srgbClr val="444444"/>
                </a:solidFill>
              </a:rPr>
              <a:t>amet</a:t>
            </a:r>
            <a:r>
              <a:rPr lang="en-US" sz="1100" dirty="0" smtClean="0">
                <a:solidFill>
                  <a:srgbClr val="444444"/>
                </a:solidFill>
              </a:rPr>
              <a:t>, </a:t>
            </a:r>
            <a:r>
              <a:rPr lang="en-US" sz="1100" dirty="0" err="1" smtClean="0">
                <a:solidFill>
                  <a:srgbClr val="444444"/>
                </a:solidFill>
              </a:rPr>
              <a:t>consectetur</a:t>
            </a:r>
            <a:r>
              <a:rPr lang="en-US" sz="1100" dirty="0" smtClean="0">
                <a:solidFill>
                  <a:srgbClr val="444444"/>
                </a:solidFill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</a:rPr>
              <a:t>adipiscing</a:t>
            </a:r>
            <a:r>
              <a:rPr lang="en-US" sz="1100" dirty="0" smtClean="0">
                <a:solidFill>
                  <a:srgbClr val="444444"/>
                </a:solidFill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</a:rPr>
              <a:t>elit</a:t>
            </a:r>
            <a:r>
              <a:rPr lang="en-US" sz="1100" dirty="0" smtClean="0">
                <a:solidFill>
                  <a:srgbClr val="444444"/>
                </a:solidFill>
              </a:rPr>
              <a:t>. </a:t>
            </a:r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30" hasCustomPrompt="1"/>
          </p:nvPr>
        </p:nvSpPr>
        <p:spPr>
          <a:xfrm>
            <a:off x="2966892" y="1200727"/>
            <a:ext cx="912380" cy="1231516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1" hasCustomPrompt="1"/>
          </p:nvPr>
        </p:nvSpPr>
        <p:spPr>
          <a:xfrm>
            <a:off x="5264438" y="1200727"/>
            <a:ext cx="912380" cy="1231516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7527347" y="1200727"/>
            <a:ext cx="912380" cy="1231516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6641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3048000" y="928324"/>
            <a:ext cx="0" cy="553713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096000" y="928324"/>
            <a:ext cx="0" cy="553713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0" y="3733800"/>
            <a:ext cx="9144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6052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p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A9CB0"/>
              </a:gs>
              <a:gs pos="100000">
                <a:srgbClr val="2FC2D9"/>
              </a:gs>
            </a:gsLst>
            <a:lin ang="176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85000"/>
              </a:lnSpc>
            </a:pPr>
            <a:endParaRPr lang="en-US" sz="1400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26532" y="3197413"/>
            <a:ext cx="7574494" cy="29218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238103" y="-188043"/>
            <a:ext cx="9627732" cy="74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049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se Study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18148" y="1360850"/>
            <a:ext cx="1489831" cy="264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TITLE TO GO HERE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4"/>
            <a:ext cx="9144000" cy="929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5400" dir="5400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08738" y="119512"/>
            <a:ext cx="6457956" cy="724867"/>
          </a:xfrm>
          <a:prstGeom prst="rect">
            <a:avLst/>
          </a:prstGeom>
        </p:spPr>
        <p:txBody>
          <a:bodyPr vert="horz" lIns="68580" tIns="0" rIns="68580" bIns="3429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client name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667934" y="328467"/>
            <a:ext cx="0" cy="27432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144000" y="943719"/>
            <a:ext cx="0" cy="5598499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2"/>
          <p:cNvSpPr>
            <a:spLocks noGrp="1"/>
          </p:cNvSpPr>
          <p:nvPr>
            <p:ph sz="quarter" idx="10" hasCustomPrompt="1"/>
          </p:nvPr>
        </p:nvSpPr>
        <p:spPr>
          <a:xfrm>
            <a:off x="363537" y="1776413"/>
            <a:ext cx="3931920" cy="365760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975"/>
              </a:spcAft>
              <a:buNone/>
              <a:defRPr sz="1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>
                <a:solidFill>
                  <a:srgbClr val="444444"/>
                </a:solidFill>
              </a:rPr>
              <a:t>Click to add text - Lorem </a:t>
            </a:r>
            <a:r>
              <a:rPr lang="en-US" dirty="0" err="1" smtClean="0">
                <a:solidFill>
                  <a:srgbClr val="444444"/>
                </a:solidFill>
              </a:rPr>
              <a:t>ipsum</a:t>
            </a:r>
            <a:r>
              <a:rPr lang="en-US" dirty="0" smtClean="0">
                <a:solidFill>
                  <a:srgbClr val="444444"/>
                </a:solidFill>
              </a:rPr>
              <a:t> dolor sit </a:t>
            </a:r>
            <a:r>
              <a:rPr lang="en-US" dirty="0" err="1" smtClean="0">
                <a:solidFill>
                  <a:srgbClr val="444444"/>
                </a:solidFill>
              </a:rPr>
              <a:t>amet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consectetur</a:t>
            </a:r>
            <a:r>
              <a:rPr lang="en-US" dirty="0" smtClean="0">
                <a:solidFill>
                  <a:srgbClr val="444444"/>
                </a:solidFill>
              </a:rPr>
              <a:t> adipiscing </a:t>
            </a:r>
            <a:r>
              <a:rPr lang="en-US" dirty="0" err="1" smtClean="0">
                <a:solidFill>
                  <a:srgbClr val="444444"/>
                </a:solidFill>
              </a:rPr>
              <a:t>elit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Ut</a:t>
            </a:r>
            <a:r>
              <a:rPr lang="en-US" dirty="0" smtClean="0">
                <a:solidFill>
                  <a:srgbClr val="444444"/>
                </a:solidFill>
              </a:rPr>
              <a:t> vitae </a:t>
            </a:r>
            <a:r>
              <a:rPr lang="en-US" dirty="0" err="1" smtClean="0">
                <a:solidFill>
                  <a:srgbClr val="444444"/>
                </a:solidFill>
              </a:rPr>
              <a:t>laoreet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Sed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eleifend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a </a:t>
            </a:r>
            <a:r>
              <a:rPr lang="en-US" dirty="0" err="1" smtClean="0">
                <a:solidFill>
                  <a:srgbClr val="444444"/>
                </a:solidFill>
              </a:rPr>
              <a:t>purus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tincidunt</a:t>
            </a:r>
            <a:r>
              <a:rPr lang="en-US" dirty="0" smtClean="0">
                <a:solidFill>
                  <a:srgbClr val="444444"/>
                </a:solidFill>
              </a:rPr>
              <a:t>, a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Praesent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justo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nec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metus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auctor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volutpat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Morbi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mattis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eros</a:t>
            </a:r>
            <a:r>
              <a:rPr lang="en-US" dirty="0" smtClean="0">
                <a:solidFill>
                  <a:srgbClr val="444444"/>
                </a:solidFill>
              </a:rPr>
              <a:t>, adipiscing </a:t>
            </a:r>
            <a:r>
              <a:rPr lang="en-US" dirty="0" err="1" smtClean="0">
                <a:solidFill>
                  <a:srgbClr val="444444"/>
                </a:solidFill>
              </a:rPr>
              <a:t>tempor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.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57300" y="202672"/>
            <a:ext cx="1236221" cy="542395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900" baseline="0"/>
            </a:lvl1pPr>
          </a:lstStyle>
          <a:p>
            <a:r>
              <a:rPr lang="en-US" dirty="0" smtClean="0"/>
              <a:t>Insert logo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816966" y="1360850"/>
            <a:ext cx="1489831" cy="264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TITLE TO GO HERE</a:t>
            </a:r>
            <a:endParaRPr lang="en-US" dirty="0"/>
          </a:p>
        </p:txBody>
      </p:sp>
      <p:sp>
        <p:nvSpPr>
          <p:cNvPr id="19" name="Content Placeholder 22"/>
          <p:cNvSpPr>
            <a:spLocks noGrp="1"/>
          </p:cNvSpPr>
          <p:nvPr>
            <p:ph sz="quarter" idx="17" hasCustomPrompt="1"/>
          </p:nvPr>
        </p:nvSpPr>
        <p:spPr>
          <a:xfrm>
            <a:off x="4762355" y="1776413"/>
            <a:ext cx="3931920" cy="365760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128016" marR="0" indent="-128016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323221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55700"/>
            <a:ext cx="7886700" cy="6699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5013"/>
            <a:ext cx="3886200" cy="4171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05013"/>
            <a:ext cx="3886200" cy="4171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DC0B00-26C0-4F23-A3EA-5604793D651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498AE2-7DBD-4F03-A7D5-B4E2C8184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797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Insert Case Study Image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349741"/>
            <a:ext cx="9144000" cy="5082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733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727477"/>
              </p:ext>
            </p:extLst>
          </p:nvPr>
        </p:nvGraphicFramePr>
        <p:xfrm>
          <a:off x="-1" y="935107"/>
          <a:ext cx="9144000" cy="5530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6276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M2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M3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M4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M5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M6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M7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M8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M9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M10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M11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M12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167589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1407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3" y="1439864"/>
            <a:ext cx="8339328" cy="45110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30302" marR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solidFill>
                  <a:schemeClr val="tx1"/>
                </a:solidFill>
              </a:defRPr>
            </a:lvl1pPr>
            <a:lvl2pPr marL="557213" indent="-214313">
              <a:lnSpc>
                <a:spcPct val="120000"/>
              </a:lnSpc>
              <a:buClr>
                <a:schemeClr val="tx1"/>
              </a:buClr>
              <a:buSzPct val="100000"/>
              <a:buFont typeface="Lucida Grande"/>
              <a:buChar char="–"/>
              <a:defRPr sz="1200" baseline="0"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 sz="1100" baseline="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1"/>
            <a:r>
              <a:rPr lang="en-US" dirty="0" smtClean="0"/>
              <a:t>Second Level Bullet</a:t>
            </a:r>
          </a:p>
          <a:p>
            <a:pPr lvl="2"/>
            <a:r>
              <a:rPr lang="en-US" dirty="0" smtClean="0"/>
              <a:t>Third Level Bullet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3005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5464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DC0B00-26C0-4F23-A3EA-5604793D651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498AE2-7DBD-4F03-A7D5-B4E2C8184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600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3800"/>
            <a:ext cx="7886700" cy="6969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70099"/>
            <a:ext cx="7886700" cy="41068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DC0B00-26C0-4F23-A3EA-5604793D651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498AE2-7DBD-4F03-A7D5-B4E2C8184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193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55700"/>
            <a:ext cx="7886700" cy="6699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5013"/>
            <a:ext cx="3886200" cy="4171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05013"/>
            <a:ext cx="3886200" cy="4171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DC0B00-26C0-4F23-A3EA-5604793D651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498AE2-7DBD-4F03-A7D5-B4E2C8184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103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68400"/>
            <a:ext cx="7886700" cy="64611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981199"/>
            <a:ext cx="3868340" cy="523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81199"/>
            <a:ext cx="3887391" cy="5238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DC0B00-26C0-4F23-A3EA-5604793D651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498AE2-7DBD-4F03-A7D5-B4E2C8184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83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32882" y="1889829"/>
            <a:ext cx="7450669" cy="993073"/>
          </a:xfrm>
          <a:prstGeom prst="rect">
            <a:avLst/>
          </a:prstGeom>
        </p:spPr>
        <p:txBody>
          <a:bodyPr lIns="68580" tIns="0" rIns="68580" bIns="3429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100" kern="0" cap="all" spc="-75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58068" y="3839366"/>
            <a:ext cx="2625014" cy="277768"/>
          </a:xfrm>
          <a:prstGeom prst="rect">
            <a:avLst/>
          </a:prstGeom>
          <a:solidFill>
            <a:schemeClr val="accent2"/>
          </a:solidFill>
        </p:spPr>
        <p:txBody>
          <a:bodyPr wrap="none" lIns="68580" tIns="27432" rIns="68580" bIns="3429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40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660399" y="5459486"/>
            <a:ext cx="3649662" cy="373063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MONTH DATE, YEAR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27880" y="673102"/>
            <a:ext cx="1243502" cy="610983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2286352" y="673101"/>
            <a:ext cx="1411591" cy="611841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073088" y="761999"/>
            <a:ext cx="0" cy="46317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90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lIns="68580" tIns="34290" rIns="68580" bIns="34290"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Background Image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31825" y="2075578"/>
            <a:ext cx="6910388" cy="57400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100" spc="-150">
                <a:solidFill>
                  <a:schemeClr val="bg1"/>
                </a:solidFill>
                <a:latin typeface="Arial Black"/>
                <a:cs typeface="Arial Black"/>
              </a:defRPr>
            </a:lvl1pPr>
            <a:lvl2pPr>
              <a:defRPr sz="4500">
                <a:latin typeface="Arial Black"/>
                <a:cs typeface="Arial Black"/>
              </a:defRPr>
            </a:lvl2pPr>
            <a:lvl3pPr>
              <a:defRPr sz="4500">
                <a:latin typeface="Arial Black"/>
                <a:cs typeface="Arial Black"/>
              </a:defRPr>
            </a:lvl3pPr>
            <a:lvl4pPr>
              <a:defRPr sz="4500">
                <a:latin typeface="Arial Black"/>
                <a:cs typeface="Arial Black"/>
              </a:defRPr>
            </a:lvl4pPr>
            <a:lvl5pPr>
              <a:defRPr sz="45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60401" y="4453469"/>
            <a:ext cx="6488113" cy="28469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660399" y="5459486"/>
            <a:ext cx="3649662" cy="373063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MONTH DATE, YEAR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27880" y="673102"/>
            <a:ext cx="1243502" cy="610983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43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68400"/>
            <a:ext cx="7886700" cy="64611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981199"/>
            <a:ext cx="3868340" cy="523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81199"/>
            <a:ext cx="3887391" cy="5238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DC0B00-26C0-4F23-A3EA-5604793D651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498AE2-7DBD-4F03-A7D5-B4E2C8184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802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8081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352473" y="1438656"/>
            <a:ext cx="8339328" cy="45110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en-US" dirty="0" smtClean="0">
                <a:solidFill>
                  <a:srgbClr val="444444"/>
                </a:solidFill>
              </a:rPr>
              <a:t>Click to add text - Lorem </a:t>
            </a:r>
            <a:r>
              <a:rPr lang="en-US" dirty="0" err="1" smtClean="0">
                <a:solidFill>
                  <a:srgbClr val="444444"/>
                </a:solidFill>
              </a:rPr>
              <a:t>ipsum</a:t>
            </a:r>
            <a:r>
              <a:rPr lang="en-US" dirty="0" smtClean="0">
                <a:solidFill>
                  <a:srgbClr val="444444"/>
                </a:solidFill>
              </a:rPr>
              <a:t> dolor sit </a:t>
            </a:r>
            <a:r>
              <a:rPr lang="en-US" dirty="0" err="1" smtClean="0">
                <a:solidFill>
                  <a:srgbClr val="444444"/>
                </a:solidFill>
              </a:rPr>
              <a:t>amet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consectetur</a:t>
            </a:r>
            <a:r>
              <a:rPr lang="en-US" dirty="0" smtClean="0">
                <a:solidFill>
                  <a:srgbClr val="444444"/>
                </a:solidFill>
              </a:rPr>
              <a:t> adipiscing </a:t>
            </a:r>
            <a:r>
              <a:rPr lang="en-US" dirty="0" err="1" smtClean="0">
                <a:solidFill>
                  <a:srgbClr val="444444"/>
                </a:solidFill>
              </a:rPr>
              <a:t>elit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Ut</a:t>
            </a:r>
            <a:r>
              <a:rPr lang="en-US" dirty="0" smtClean="0">
                <a:solidFill>
                  <a:srgbClr val="444444"/>
                </a:solidFill>
              </a:rPr>
              <a:t> vitae </a:t>
            </a:r>
            <a:r>
              <a:rPr lang="en-US" dirty="0" err="1" smtClean="0">
                <a:solidFill>
                  <a:srgbClr val="444444"/>
                </a:solidFill>
              </a:rPr>
              <a:t>laoreet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Sed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eleifend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a </a:t>
            </a:r>
            <a:r>
              <a:rPr lang="en-US" dirty="0" err="1" smtClean="0">
                <a:solidFill>
                  <a:srgbClr val="444444"/>
                </a:solidFill>
              </a:rPr>
              <a:t>purus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tincidunt</a:t>
            </a:r>
            <a:r>
              <a:rPr lang="en-US" dirty="0" smtClean="0">
                <a:solidFill>
                  <a:srgbClr val="444444"/>
                </a:solidFill>
              </a:rPr>
              <a:t>, a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Praesent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justo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nec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metus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auctor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volutpat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Morbi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mattis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eros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adipiscing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tempor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varius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eget</a:t>
            </a:r>
            <a:r>
              <a:rPr lang="en-US" dirty="0" smtClean="0">
                <a:solidFill>
                  <a:srgbClr val="444444"/>
                </a:solidFill>
              </a:rPr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919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568266" y="939030"/>
            <a:ext cx="4575735" cy="554181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4" y="1439864"/>
            <a:ext cx="3810584" cy="45110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30302" marR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8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2291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2473" y="1439861"/>
            <a:ext cx="8332740" cy="45110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342900" indent="-34290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SzPct val="140000"/>
              <a:buFont typeface="+mj-lt"/>
              <a:buAutoNum type="arabicPeriod"/>
              <a:defRPr sz="1500" baseline="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add numbered list</a:t>
            </a:r>
          </a:p>
          <a:p>
            <a:pPr lvl="0"/>
            <a:r>
              <a:rPr lang="en-US" dirty="0" smtClean="0"/>
              <a:t>Click to add numbered list</a:t>
            </a:r>
          </a:p>
          <a:p>
            <a:pPr lvl="0"/>
            <a:r>
              <a:rPr lang="en-US" dirty="0" smtClean="0"/>
              <a:t>Click to add numbered list</a:t>
            </a:r>
          </a:p>
          <a:p>
            <a:pPr lvl="0"/>
            <a:r>
              <a:rPr lang="en-US" dirty="0" smtClean="0"/>
              <a:t>Click to add numbered list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228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3" y="1776415"/>
            <a:ext cx="8329612" cy="41964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30302" marR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marL="130302" marR="0" lvl="0" indent="-130302" algn="l" defTabSz="3429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0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add bulleted list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18148" y="1360850"/>
            <a:ext cx="1489831" cy="264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TITLE TO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561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349741"/>
            <a:ext cx="9144000" cy="5082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8580" tIns="34290" rIns="68580" bIns="34290"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Insert Image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72405" y="5263636"/>
            <a:ext cx="5012270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And Line 3 Here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872405" y="4525827"/>
            <a:ext cx="3688189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Line 2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2405" y="3826604"/>
            <a:ext cx="4148251" cy="647100"/>
          </a:xfrm>
          <a:prstGeom prst="rect">
            <a:avLst/>
          </a:prstGeom>
          <a:solidFill>
            <a:srgbClr val="2FC2D9"/>
          </a:solidFill>
          <a:ln>
            <a:noFill/>
          </a:ln>
        </p:spPr>
        <p:txBody>
          <a:bodyPr wrap="none" lIns="137160" tIns="27432" rIns="137160" bIns="34290" anchor="t">
            <a:spAutoFit/>
          </a:bodyPr>
          <a:lstStyle>
            <a:lvl1pPr algn="l">
              <a:defRPr sz="3800" b="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Type line 1 here</a:t>
            </a:r>
            <a:endParaRPr lang="en-US" dirty="0"/>
          </a:p>
        </p:txBody>
      </p:sp>
      <p:sp>
        <p:nvSpPr>
          <p:cNvPr id="8" name="Text Placeholder 13"/>
          <p:cNvSpPr txBox="1">
            <a:spLocks/>
          </p:cNvSpPr>
          <p:nvPr/>
        </p:nvSpPr>
        <p:spPr>
          <a:xfrm>
            <a:off x="781355" y="3328611"/>
            <a:ext cx="6488113" cy="923331"/>
          </a:xfrm>
          <a:prstGeom prst="rect">
            <a:avLst/>
          </a:prstGeom>
        </p:spPr>
        <p:txBody>
          <a:bodyPr lIns="68580" tIns="34290" rIns="68580" bIns="3429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5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66629" y="3276170"/>
            <a:ext cx="3727752" cy="284693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8580" tIns="34290" rIns="68580" bIns="3429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OPTIONAL EYEBROW HEADER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334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" descr="Pattern_pp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3368" y="-15393"/>
            <a:ext cx="6898105" cy="6898104"/>
          </a:xfrm>
          <a:prstGeom prst="rect">
            <a:avLst/>
          </a:prstGeom>
        </p:spPr>
      </p:pic>
      <p:pic>
        <p:nvPicPr>
          <p:cNvPr id="16" name="Picture Placeholder 6" descr="Pattern_ppt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2" y="-15393"/>
            <a:ext cx="2338293" cy="6898104"/>
          </a:xfrm>
          <a:prstGeom prst="rect">
            <a:avLst/>
          </a:prstGeom>
        </p:spPr>
      </p:pic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72405" y="5263636"/>
            <a:ext cx="5012270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And Line 3 Here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872405" y="4525827"/>
            <a:ext cx="3688189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Line 2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2405" y="3826604"/>
            <a:ext cx="4148251" cy="647100"/>
          </a:xfrm>
          <a:prstGeom prst="rect">
            <a:avLst/>
          </a:prstGeom>
          <a:solidFill>
            <a:srgbClr val="2FC2D9"/>
          </a:solidFill>
          <a:ln>
            <a:noFill/>
          </a:ln>
        </p:spPr>
        <p:txBody>
          <a:bodyPr wrap="none" lIns="137160" tIns="27432" rIns="137160" bIns="34290" anchor="t">
            <a:spAutoFit/>
          </a:bodyPr>
          <a:lstStyle>
            <a:lvl1pPr algn="l">
              <a:defRPr sz="3800" b="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Type line 1 here</a:t>
            </a:r>
            <a:endParaRPr lang="en-US" dirty="0"/>
          </a:p>
        </p:txBody>
      </p:sp>
      <p:sp>
        <p:nvSpPr>
          <p:cNvPr id="8" name="Text Placeholder 13"/>
          <p:cNvSpPr txBox="1">
            <a:spLocks/>
          </p:cNvSpPr>
          <p:nvPr/>
        </p:nvSpPr>
        <p:spPr>
          <a:xfrm>
            <a:off x="781355" y="3328611"/>
            <a:ext cx="6488113" cy="923331"/>
          </a:xfrm>
          <a:prstGeom prst="rect">
            <a:avLst/>
          </a:prstGeom>
        </p:spPr>
        <p:txBody>
          <a:bodyPr lIns="68580" tIns="34290" rIns="68580" bIns="3429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5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66629" y="3276170"/>
            <a:ext cx="3727752" cy="284693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8580" tIns="34290" rIns="68580" bIns="3429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OPTIONAL EYEBROW HEADER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790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" y="939032"/>
            <a:ext cx="9144000" cy="37795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 dirty="0">
              <a:solidFill>
                <a:srgbClr val="2FC2D9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50591" y="1125385"/>
            <a:ext cx="374223" cy="464583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284359" y="932690"/>
            <a:ext cx="0" cy="553620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570360" y="944425"/>
            <a:ext cx="1" cy="552447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54718" y="932689"/>
            <a:ext cx="1" cy="5536207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233308" y="1125385"/>
            <a:ext cx="374223" cy="464583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hu-HU" sz="1500" dirty="0">
                <a:solidFill>
                  <a:schemeClr val="bg1"/>
                </a:solidFill>
                <a:latin typeface="Arial Black"/>
                <a:cs typeface="Arial Black"/>
              </a:rPr>
              <a:t>2</a:t>
            </a:r>
            <a:endParaRPr lang="en-US" sz="15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527517" y="1125385"/>
            <a:ext cx="374223" cy="464583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hu-HU" sz="1500" dirty="0">
                <a:solidFill>
                  <a:schemeClr val="bg1"/>
                </a:solidFill>
                <a:latin typeface="Arial Black"/>
                <a:cs typeface="Arial Black"/>
              </a:rPr>
              <a:t>3</a:t>
            </a:r>
            <a:endParaRPr lang="en-US" sz="15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802024" y="1125385"/>
            <a:ext cx="374223" cy="464583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hu-HU" sz="1500" dirty="0">
                <a:solidFill>
                  <a:schemeClr val="bg1"/>
                </a:solidFill>
                <a:latin typeface="Arial Black"/>
                <a:cs typeface="Arial Black"/>
              </a:rPr>
              <a:t>4</a:t>
            </a:r>
            <a:endParaRPr lang="en-US" sz="15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242889" y="1830917"/>
            <a:ext cx="1800225" cy="3894667"/>
          </a:xfrm>
          <a:prstGeom prst="rect">
            <a:avLst/>
          </a:prstGeom>
        </p:spPr>
        <p:txBody>
          <a:bodyPr vert="horz"/>
          <a:lstStyle>
            <a:lvl1pPr marL="128588" indent="-128588" algn="ctr">
              <a:lnSpc>
                <a:spcPts val="1350"/>
              </a:lnSpc>
              <a:spcBef>
                <a:spcPts val="0"/>
              </a:spcBef>
              <a:spcAft>
                <a:spcPts val="975"/>
              </a:spcAft>
              <a:buClr>
                <a:srgbClr val="2FC2D9"/>
              </a:buClr>
              <a:buFont typeface="Arial"/>
              <a:buChar char="•"/>
              <a:defRPr sz="1200"/>
            </a:lvl1pPr>
          </a:lstStyle>
          <a:p>
            <a:pPr algn="ctr">
              <a:lnSpc>
                <a:spcPts val="1350"/>
              </a:lnSpc>
            </a:pPr>
            <a:r>
              <a:rPr lang="en-US" sz="1200" cap="all" dirty="0" err="1" smtClean="0">
                <a:solidFill>
                  <a:srgbClr val="444444"/>
                </a:solidFill>
                <a:latin typeface="Arial Black"/>
                <a:cs typeface="Arial Black"/>
              </a:rPr>
              <a:t>Lorem</a:t>
            </a:r>
            <a: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  <a:t> </a:t>
            </a:r>
            <a:b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</a:br>
            <a:r>
              <a:rPr lang="en-US" sz="1200" cap="all" dirty="0" err="1" smtClean="0">
                <a:solidFill>
                  <a:srgbClr val="444444"/>
                </a:solidFill>
                <a:latin typeface="Arial Black"/>
                <a:cs typeface="Arial Black"/>
              </a:rPr>
              <a:t>ipsum</a:t>
            </a:r>
            <a: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  <a:t> dolor </a:t>
            </a:r>
            <a:b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</a:br>
            <a: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  <a:t>sit </a:t>
            </a:r>
            <a:r>
              <a:rPr lang="en-US" sz="1200" cap="all" dirty="0" err="1" smtClean="0">
                <a:solidFill>
                  <a:srgbClr val="444444"/>
                </a:solidFill>
                <a:latin typeface="Arial Black"/>
                <a:cs typeface="Arial Black"/>
              </a:rPr>
              <a:t>amet</a:t>
            </a:r>
            <a:endParaRPr lang="en-US" sz="1200" cap="all" dirty="0" smtClean="0">
              <a:solidFill>
                <a:srgbClr val="444444"/>
              </a:solidFill>
              <a:latin typeface="Arial Black"/>
              <a:cs typeface="Arial Black"/>
            </a:endParaRPr>
          </a:p>
          <a:p>
            <a:pPr marL="128588" indent="-128588">
              <a:lnSpc>
                <a:spcPts val="1200"/>
              </a:lnSpc>
              <a:spcAft>
                <a:spcPts val="975"/>
              </a:spcAft>
              <a:buClr>
                <a:srgbClr val="2FC2D9"/>
              </a:buClr>
              <a:buFont typeface="Arial"/>
              <a:buChar char="•"/>
            </a:pP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Lorem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ipsum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dolor sit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consec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tetuer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adipiscing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</a:p>
          <a:p>
            <a:pPr marL="128588" indent="-128588">
              <a:lnSpc>
                <a:spcPts val="1200"/>
              </a:lnSpc>
              <a:spcAft>
                <a:spcPts val="975"/>
              </a:spcAft>
              <a:buClr>
                <a:srgbClr val="2FC2D9"/>
              </a:buClr>
              <a:buFont typeface="Arial"/>
              <a:buChar char="•"/>
            </a:pP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Sed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diam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nonummy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nibh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tincidunt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ut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laoreet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magna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erat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volutpat</a:t>
            </a:r>
            <a:endParaRPr lang="en-US" sz="1100" dirty="0" smtClean="0">
              <a:solidFill>
                <a:srgbClr val="444444"/>
              </a:solidFill>
              <a:latin typeface="Trebuchet MS"/>
              <a:cs typeface="Trebuchet MS"/>
            </a:endParaRPr>
          </a:p>
          <a:p>
            <a:pPr marL="128588" indent="-128588">
              <a:lnSpc>
                <a:spcPts val="1200"/>
              </a:lnSpc>
              <a:spcAft>
                <a:spcPts val="975"/>
              </a:spcAft>
              <a:buClr>
                <a:srgbClr val="2FC2D9"/>
              </a:buClr>
              <a:buFont typeface="Arial"/>
              <a:buChar char="•"/>
            </a:pP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Lorem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ipsum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dolor sit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consec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tetuer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adipiscing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</a:p>
          <a:p>
            <a:pPr algn="ctr">
              <a:lnSpc>
                <a:spcPts val="1350"/>
              </a:lnSpc>
            </a:pPr>
            <a:endParaRPr lang="en-US" sz="1200" cap="all" dirty="0">
              <a:solidFill>
                <a:srgbClr val="444444"/>
              </a:solidFill>
              <a:latin typeface="Arial Black"/>
              <a:cs typeface="Arial Black"/>
            </a:endParaRPr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2528889" y="1830917"/>
            <a:ext cx="1800225" cy="3894667"/>
          </a:xfrm>
          <a:prstGeom prst="rect">
            <a:avLst/>
          </a:prstGeom>
        </p:spPr>
        <p:txBody>
          <a:bodyPr vert="horz"/>
          <a:lstStyle>
            <a:lvl1pPr marL="128588" indent="-128588" algn="ctr" defTabSz="342900" rtl="0" eaLnBrk="1" latinLnBrk="0" hangingPunct="1">
              <a:lnSpc>
                <a:spcPts val="1350"/>
              </a:lnSpc>
              <a:spcBef>
                <a:spcPts val="0"/>
              </a:spcBef>
              <a:spcAft>
                <a:spcPts val="975"/>
              </a:spcAft>
              <a:buClr>
                <a:srgbClr val="2FC2D9"/>
              </a:buClr>
              <a:buFont typeface="Arial"/>
              <a:buChar char="•"/>
              <a:defRPr lang="en-US" sz="1100" kern="1200" dirty="0" smtClean="0">
                <a:solidFill>
                  <a:srgbClr val="444444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 algn="ctr">
              <a:lnSpc>
                <a:spcPts val="1350"/>
              </a:lnSpc>
            </a:pPr>
            <a:r>
              <a:rPr lang="en-US" sz="1200" cap="all" dirty="0" err="1" smtClean="0">
                <a:solidFill>
                  <a:srgbClr val="444444"/>
                </a:solidFill>
                <a:latin typeface="Arial Black"/>
                <a:cs typeface="Arial Black"/>
              </a:rPr>
              <a:t>Lorem</a:t>
            </a:r>
            <a: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  <a:t> </a:t>
            </a:r>
            <a:b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</a:br>
            <a:r>
              <a:rPr lang="en-US" sz="1200" cap="all" dirty="0" err="1" smtClean="0">
                <a:solidFill>
                  <a:srgbClr val="444444"/>
                </a:solidFill>
                <a:latin typeface="Arial Black"/>
                <a:cs typeface="Arial Black"/>
              </a:rPr>
              <a:t>ipsum</a:t>
            </a:r>
            <a: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  <a:t> dolor </a:t>
            </a:r>
            <a:b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</a:br>
            <a: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  <a:t>sit </a:t>
            </a:r>
            <a:r>
              <a:rPr lang="en-US" sz="1200" cap="all" dirty="0" err="1" smtClean="0">
                <a:solidFill>
                  <a:srgbClr val="444444"/>
                </a:solidFill>
                <a:latin typeface="Arial Black"/>
                <a:cs typeface="Arial Black"/>
              </a:rPr>
              <a:t>amet</a:t>
            </a:r>
            <a:endParaRPr lang="en-US" sz="1200" cap="all" dirty="0" smtClean="0">
              <a:solidFill>
                <a:srgbClr val="444444"/>
              </a:solidFill>
              <a:latin typeface="Arial Black"/>
              <a:cs typeface="Arial Black"/>
            </a:endParaRPr>
          </a:p>
          <a:p>
            <a:pPr marL="128588" indent="-128588">
              <a:lnSpc>
                <a:spcPts val="1200"/>
              </a:lnSpc>
              <a:spcAft>
                <a:spcPts val="975"/>
              </a:spcAft>
              <a:buClr>
                <a:srgbClr val="2FC2D9"/>
              </a:buClr>
              <a:buFont typeface="Arial"/>
              <a:buChar char="•"/>
            </a:pP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Lorem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ipsum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dolor sit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consec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tetuer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adipiscing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</a:p>
          <a:p>
            <a:pPr marL="128588" indent="-128588">
              <a:lnSpc>
                <a:spcPts val="1200"/>
              </a:lnSpc>
              <a:spcAft>
                <a:spcPts val="975"/>
              </a:spcAft>
              <a:buClr>
                <a:srgbClr val="2FC2D9"/>
              </a:buClr>
              <a:buFont typeface="Arial"/>
              <a:buChar char="•"/>
            </a:pP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Sed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diam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nonummy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nibh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tincidunt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ut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laoreet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magna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erat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volutpat</a:t>
            </a:r>
            <a:endParaRPr lang="en-US" sz="1100" dirty="0" smtClean="0">
              <a:solidFill>
                <a:srgbClr val="444444"/>
              </a:solidFill>
              <a:latin typeface="Trebuchet MS"/>
              <a:cs typeface="Trebuchet MS"/>
            </a:endParaRPr>
          </a:p>
          <a:p>
            <a:pPr marL="128588" indent="-128588">
              <a:lnSpc>
                <a:spcPts val="1200"/>
              </a:lnSpc>
              <a:spcAft>
                <a:spcPts val="975"/>
              </a:spcAft>
              <a:buClr>
                <a:srgbClr val="2FC2D9"/>
              </a:buClr>
              <a:buFont typeface="Arial"/>
              <a:buChar char="•"/>
            </a:pP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Lorem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ipsum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dolor sit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consec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tetuer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adipiscing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</a:p>
          <a:p>
            <a:pPr algn="ctr">
              <a:lnSpc>
                <a:spcPts val="1350"/>
              </a:lnSpc>
            </a:pPr>
            <a:endParaRPr lang="en-US" sz="1200" cap="all" dirty="0">
              <a:solidFill>
                <a:srgbClr val="444444"/>
              </a:solidFill>
              <a:latin typeface="Arial Black"/>
              <a:cs typeface="Arial Black"/>
            </a:endParaRPr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4814889" y="1830917"/>
            <a:ext cx="1800225" cy="3894667"/>
          </a:xfrm>
          <a:prstGeom prst="rect">
            <a:avLst/>
          </a:prstGeom>
        </p:spPr>
        <p:txBody>
          <a:bodyPr vert="horz"/>
          <a:lstStyle>
            <a:lvl1pPr marL="128588" indent="-128588" algn="ctr" defTabSz="342900" rtl="0" eaLnBrk="1" latinLnBrk="0" hangingPunct="1">
              <a:lnSpc>
                <a:spcPts val="1350"/>
              </a:lnSpc>
              <a:spcBef>
                <a:spcPts val="0"/>
              </a:spcBef>
              <a:spcAft>
                <a:spcPts val="975"/>
              </a:spcAft>
              <a:buClr>
                <a:srgbClr val="2FC2D9"/>
              </a:buClr>
              <a:buFont typeface="Arial"/>
              <a:buChar char="•"/>
              <a:defRPr lang="en-US" sz="1100" kern="1200" dirty="0" smtClean="0">
                <a:solidFill>
                  <a:srgbClr val="444444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 algn="ctr">
              <a:lnSpc>
                <a:spcPts val="1350"/>
              </a:lnSpc>
            </a:pPr>
            <a:r>
              <a:rPr lang="en-US" sz="1200" cap="all" dirty="0" err="1" smtClean="0">
                <a:solidFill>
                  <a:srgbClr val="444444"/>
                </a:solidFill>
                <a:latin typeface="Arial Black"/>
                <a:cs typeface="Arial Black"/>
              </a:rPr>
              <a:t>Lorem</a:t>
            </a:r>
            <a: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  <a:t> </a:t>
            </a:r>
            <a:b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</a:br>
            <a:r>
              <a:rPr lang="en-US" sz="1200" cap="all" dirty="0" err="1" smtClean="0">
                <a:solidFill>
                  <a:srgbClr val="444444"/>
                </a:solidFill>
                <a:latin typeface="Arial Black"/>
                <a:cs typeface="Arial Black"/>
              </a:rPr>
              <a:t>ipsum</a:t>
            </a:r>
            <a: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  <a:t> dolor </a:t>
            </a:r>
            <a:b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</a:br>
            <a: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  <a:t>sit </a:t>
            </a:r>
            <a:r>
              <a:rPr lang="en-US" sz="1200" cap="all" dirty="0" err="1" smtClean="0">
                <a:solidFill>
                  <a:srgbClr val="444444"/>
                </a:solidFill>
                <a:latin typeface="Arial Black"/>
                <a:cs typeface="Arial Black"/>
              </a:rPr>
              <a:t>amet</a:t>
            </a:r>
            <a:endParaRPr lang="en-US" sz="1200" cap="all" dirty="0" smtClean="0">
              <a:solidFill>
                <a:srgbClr val="444444"/>
              </a:solidFill>
              <a:latin typeface="Arial Black"/>
              <a:cs typeface="Arial Black"/>
            </a:endParaRPr>
          </a:p>
          <a:p>
            <a:pPr marL="128588" indent="-128588">
              <a:lnSpc>
                <a:spcPts val="1200"/>
              </a:lnSpc>
              <a:spcAft>
                <a:spcPts val="975"/>
              </a:spcAft>
              <a:buClr>
                <a:srgbClr val="2FC2D9"/>
              </a:buClr>
              <a:buFont typeface="Arial"/>
              <a:buChar char="•"/>
            </a:pP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Lorem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ipsum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dolor sit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consec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tetuer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adipiscing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</a:p>
          <a:p>
            <a:pPr marL="128588" indent="-128588">
              <a:lnSpc>
                <a:spcPts val="1200"/>
              </a:lnSpc>
              <a:spcAft>
                <a:spcPts val="975"/>
              </a:spcAft>
              <a:buClr>
                <a:srgbClr val="2FC2D9"/>
              </a:buClr>
              <a:buFont typeface="Arial"/>
              <a:buChar char="•"/>
            </a:pP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Sed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diam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nonummy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nibh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tincidunt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ut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laoreet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magna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erat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volutpat</a:t>
            </a:r>
            <a:endParaRPr lang="en-US" sz="1100" dirty="0" smtClean="0">
              <a:solidFill>
                <a:srgbClr val="444444"/>
              </a:solidFill>
              <a:latin typeface="Trebuchet MS"/>
              <a:cs typeface="Trebuchet MS"/>
            </a:endParaRPr>
          </a:p>
          <a:p>
            <a:pPr marL="128588" indent="-128588">
              <a:lnSpc>
                <a:spcPts val="1200"/>
              </a:lnSpc>
              <a:spcAft>
                <a:spcPts val="975"/>
              </a:spcAft>
              <a:buClr>
                <a:srgbClr val="2FC2D9"/>
              </a:buClr>
              <a:buFont typeface="Arial"/>
              <a:buChar char="•"/>
            </a:pP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Lorem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ipsum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dolor sit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consec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tetuer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adipiscing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</a:p>
          <a:p>
            <a:pPr algn="ctr">
              <a:lnSpc>
                <a:spcPts val="1350"/>
              </a:lnSpc>
            </a:pPr>
            <a:endParaRPr lang="en-US" sz="1200" cap="all" dirty="0">
              <a:solidFill>
                <a:srgbClr val="444444"/>
              </a:solidFill>
              <a:latin typeface="Arial Black"/>
              <a:cs typeface="Arial Black"/>
            </a:endParaRPr>
          </a:p>
        </p:txBody>
      </p:sp>
      <p:sp>
        <p:nvSpPr>
          <p:cNvPr id="32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7100889" y="1830917"/>
            <a:ext cx="1800225" cy="3894667"/>
          </a:xfrm>
          <a:prstGeom prst="rect">
            <a:avLst/>
          </a:prstGeom>
        </p:spPr>
        <p:txBody>
          <a:bodyPr vert="horz"/>
          <a:lstStyle>
            <a:lvl1pPr marL="128588" indent="-128588" algn="ctr" defTabSz="342900" rtl="0" eaLnBrk="1" latinLnBrk="0" hangingPunct="1">
              <a:lnSpc>
                <a:spcPts val="1350"/>
              </a:lnSpc>
              <a:spcBef>
                <a:spcPts val="0"/>
              </a:spcBef>
              <a:spcAft>
                <a:spcPts val="975"/>
              </a:spcAft>
              <a:buClr>
                <a:srgbClr val="2FC2D9"/>
              </a:buClr>
              <a:buFont typeface="Arial"/>
              <a:buChar char="•"/>
              <a:defRPr lang="en-US" sz="1100" kern="1200" dirty="0" smtClean="0">
                <a:solidFill>
                  <a:srgbClr val="444444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 algn="ctr">
              <a:lnSpc>
                <a:spcPts val="1350"/>
              </a:lnSpc>
            </a:pPr>
            <a:r>
              <a:rPr lang="en-US" sz="1200" cap="all" dirty="0" err="1" smtClean="0">
                <a:solidFill>
                  <a:srgbClr val="444444"/>
                </a:solidFill>
                <a:latin typeface="Arial Black"/>
                <a:cs typeface="Arial Black"/>
              </a:rPr>
              <a:t>Lorem</a:t>
            </a:r>
            <a: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  <a:t> </a:t>
            </a:r>
            <a:b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</a:br>
            <a:r>
              <a:rPr lang="en-US" sz="1200" cap="all" dirty="0" err="1" smtClean="0">
                <a:solidFill>
                  <a:srgbClr val="444444"/>
                </a:solidFill>
                <a:latin typeface="Arial Black"/>
                <a:cs typeface="Arial Black"/>
              </a:rPr>
              <a:t>ipsum</a:t>
            </a:r>
            <a: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  <a:t> dolor </a:t>
            </a:r>
            <a:b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</a:br>
            <a:r>
              <a:rPr lang="en-US" sz="1200" cap="all" dirty="0" smtClean="0">
                <a:solidFill>
                  <a:srgbClr val="444444"/>
                </a:solidFill>
                <a:latin typeface="Arial Black"/>
                <a:cs typeface="Arial Black"/>
              </a:rPr>
              <a:t>sit </a:t>
            </a:r>
            <a:r>
              <a:rPr lang="en-US" sz="1200" cap="all" dirty="0" err="1" smtClean="0">
                <a:solidFill>
                  <a:srgbClr val="444444"/>
                </a:solidFill>
                <a:latin typeface="Arial Black"/>
                <a:cs typeface="Arial Black"/>
              </a:rPr>
              <a:t>amet</a:t>
            </a:r>
            <a:endParaRPr lang="en-US" sz="1200" cap="all" dirty="0" smtClean="0">
              <a:solidFill>
                <a:srgbClr val="444444"/>
              </a:solidFill>
              <a:latin typeface="Arial Black"/>
              <a:cs typeface="Arial Black"/>
            </a:endParaRPr>
          </a:p>
          <a:p>
            <a:pPr marL="128588" indent="-128588">
              <a:lnSpc>
                <a:spcPts val="1200"/>
              </a:lnSpc>
              <a:spcAft>
                <a:spcPts val="975"/>
              </a:spcAft>
              <a:buClr>
                <a:srgbClr val="2FC2D9"/>
              </a:buClr>
              <a:buFont typeface="Arial"/>
              <a:buChar char="•"/>
            </a:pP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Lorem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ipsum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dolor sit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consec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tetuer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adipiscing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</a:p>
          <a:p>
            <a:pPr marL="128588" indent="-128588">
              <a:lnSpc>
                <a:spcPts val="1200"/>
              </a:lnSpc>
              <a:spcAft>
                <a:spcPts val="975"/>
              </a:spcAft>
              <a:buClr>
                <a:srgbClr val="2FC2D9"/>
              </a:buClr>
              <a:buFont typeface="Arial"/>
              <a:buChar char="•"/>
            </a:pP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Sed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diam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nonummy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nibh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tincidunt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ut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laoreet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magna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erat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volutpat</a:t>
            </a:r>
            <a:endParaRPr lang="en-US" sz="1100" dirty="0" smtClean="0">
              <a:solidFill>
                <a:srgbClr val="444444"/>
              </a:solidFill>
              <a:latin typeface="Trebuchet MS"/>
              <a:cs typeface="Trebuchet MS"/>
            </a:endParaRPr>
          </a:p>
          <a:p>
            <a:pPr marL="128588" indent="-128588">
              <a:lnSpc>
                <a:spcPts val="1200"/>
              </a:lnSpc>
              <a:spcAft>
                <a:spcPts val="975"/>
              </a:spcAft>
              <a:buClr>
                <a:srgbClr val="2FC2D9"/>
              </a:buClr>
              <a:buFont typeface="Arial"/>
              <a:buChar char="•"/>
            </a:pP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Lorem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ipsum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dolor sit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consec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tetuer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adipiscing</a:t>
            </a:r>
            <a:r>
              <a:rPr lang="en-US" sz="11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</a:p>
          <a:p>
            <a:pPr algn="ctr">
              <a:lnSpc>
                <a:spcPts val="1350"/>
              </a:lnSpc>
            </a:pPr>
            <a:endParaRPr lang="en-US" sz="1200" cap="all" dirty="0">
              <a:solidFill>
                <a:srgbClr val="444444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8235619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939032"/>
            <a:ext cx="778669" cy="554181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 dirty="0">
              <a:solidFill>
                <a:srgbClr val="2FC2D9"/>
              </a:solidFill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None/>
              <a:tabLst/>
              <a:defRPr sz="2000" baseline="0">
                <a:latin typeface="Arial Black"/>
                <a:cs typeface="Arial Black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None/>
              <a:tabLst/>
              <a:defRPr/>
            </a:pPr>
            <a:r>
              <a:rPr lang="en-US" dirty="0" smtClean="0"/>
              <a:t>CLICK TO ADD TITLE</a:t>
            </a:r>
          </a:p>
        </p:txBody>
      </p:sp>
      <p:sp>
        <p:nvSpPr>
          <p:cNvPr id="4" name="Oval 3"/>
          <p:cNvSpPr/>
          <p:nvPr/>
        </p:nvSpPr>
        <p:spPr>
          <a:xfrm>
            <a:off x="601267" y="3477648"/>
            <a:ext cx="348437" cy="464583"/>
          </a:xfrm>
          <a:prstGeom prst="ellipse">
            <a:avLst/>
          </a:prstGeom>
          <a:solidFill>
            <a:srgbClr val="2FC2D9"/>
          </a:solidFill>
          <a:ln w="254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4633576"/>
            <a:ext cx="9144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01267" y="1630376"/>
            <a:ext cx="348437" cy="464581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2786304"/>
            <a:ext cx="9144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01267" y="5324921"/>
            <a:ext cx="348437" cy="464583"/>
          </a:xfrm>
          <a:prstGeom prst="ellipse">
            <a:avLst/>
          </a:prstGeom>
          <a:solidFill>
            <a:srgbClr val="2FC2D9"/>
          </a:solidFill>
          <a:ln w="254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1119620" y="1232093"/>
            <a:ext cx="1536192" cy="128016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latin typeface="Arial Black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200" dirty="0" smtClean="0">
                <a:solidFill>
                  <a:srgbClr val="444444"/>
                </a:solidFill>
                <a:latin typeface="Arial Black"/>
                <a:cs typeface="Arial Black"/>
              </a:rPr>
              <a:t>LOREM IPSUM DOLOR SIT AMET DIAM</a:t>
            </a:r>
            <a:endParaRPr lang="en-US" sz="1200" dirty="0">
              <a:solidFill>
                <a:srgbClr val="444444"/>
              </a:solidFill>
              <a:latin typeface="Arial Black"/>
              <a:cs typeface="Arial Black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944813" y="1232095"/>
            <a:ext cx="5806440" cy="1280159"/>
          </a:xfrm>
          <a:prstGeom prst="rect">
            <a:avLst/>
          </a:prstGeom>
        </p:spPr>
        <p:txBody>
          <a:bodyPr vert="horz" anchor="ctr" anchorCtr="0"/>
          <a:lstStyle>
            <a:lvl1pPr marL="128588" indent="-128588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rgbClr val="2FC2D9"/>
              </a:buClr>
              <a:buFont typeface="Arial"/>
              <a:buChar char="•"/>
              <a:defRPr lang="en-US" sz="1200" dirty="0" smtClean="0">
                <a:solidFill>
                  <a:srgbClr val="444444"/>
                </a:solidFill>
                <a:cs typeface="Trebuchet MS"/>
              </a:defRPr>
            </a:lvl1pPr>
          </a:lstStyle>
          <a:p>
            <a:pPr marL="128588" indent="-128588">
              <a:lnSpc>
                <a:spcPct val="120000"/>
              </a:lnSpc>
              <a:spcAft>
                <a:spcPts val="750"/>
              </a:spcAft>
              <a:buClr>
                <a:srgbClr val="2FC2D9"/>
              </a:buClr>
              <a:buFont typeface="Arial"/>
              <a:buChar char="•"/>
            </a:pP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Lorem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ipsum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dolor sit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amet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,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consectetuer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adipiscing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</a:p>
          <a:p>
            <a:pPr marL="128588" indent="-128588">
              <a:lnSpc>
                <a:spcPct val="120000"/>
              </a:lnSpc>
              <a:spcAft>
                <a:spcPts val="750"/>
              </a:spcAft>
              <a:buClr>
                <a:srgbClr val="2FC2D9"/>
              </a:buClr>
              <a:buFont typeface="Arial"/>
              <a:buChar char="•"/>
            </a:pP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Sed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diam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nonummy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nibh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tincidunt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ut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laoreet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magna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erat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volutpat</a:t>
            </a:r>
            <a:endParaRPr lang="en-US" sz="1200" dirty="0" smtClean="0">
              <a:solidFill>
                <a:srgbClr val="444444"/>
              </a:solidFill>
              <a:latin typeface="+mn-lt"/>
              <a:cs typeface="Trebuchet MS"/>
            </a:endParaRPr>
          </a:p>
          <a:p>
            <a:pPr marL="128588" indent="-128588">
              <a:lnSpc>
                <a:spcPct val="120000"/>
              </a:lnSpc>
              <a:spcAft>
                <a:spcPts val="750"/>
              </a:spcAft>
              <a:buClr>
                <a:srgbClr val="2FC2D9"/>
              </a:buClr>
              <a:buFont typeface="Arial"/>
              <a:buChar char="•"/>
            </a:pP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Lorem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ipsum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dolor sit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amet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,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consectetuer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adipiscing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119620" y="3079367"/>
            <a:ext cx="1536192" cy="128016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latin typeface="Arial Black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200" dirty="0" smtClean="0">
                <a:solidFill>
                  <a:srgbClr val="444444"/>
                </a:solidFill>
                <a:latin typeface="Arial Black"/>
                <a:cs typeface="Arial Black"/>
              </a:rPr>
              <a:t>LOREM IPSUM DOLOR SIT AMET DIAM</a:t>
            </a:r>
            <a:endParaRPr lang="en-US" sz="1200" dirty="0">
              <a:solidFill>
                <a:srgbClr val="444444"/>
              </a:solidFill>
              <a:latin typeface="Arial Black"/>
              <a:cs typeface="Arial Black"/>
            </a:endParaRPr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944813" y="3079369"/>
            <a:ext cx="5806440" cy="1280159"/>
          </a:xfrm>
          <a:prstGeom prst="rect">
            <a:avLst/>
          </a:prstGeom>
        </p:spPr>
        <p:txBody>
          <a:bodyPr vert="horz" anchor="ctr" anchorCtr="0"/>
          <a:lstStyle>
            <a:lvl1pPr marL="128588" indent="-128588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rgbClr val="2FC2D9"/>
              </a:buClr>
              <a:buFont typeface="Arial"/>
              <a:buChar char="•"/>
              <a:defRPr lang="en-US" sz="1200" dirty="0" smtClean="0">
                <a:solidFill>
                  <a:srgbClr val="444444"/>
                </a:solidFill>
                <a:cs typeface="Trebuchet MS"/>
              </a:defRPr>
            </a:lvl1pPr>
          </a:lstStyle>
          <a:p>
            <a:pPr marL="128588" indent="-128588">
              <a:lnSpc>
                <a:spcPct val="120000"/>
              </a:lnSpc>
              <a:spcAft>
                <a:spcPts val="750"/>
              </a:spcAft>
              <a:buClr>
                <a:srgbClr val="2FC2D9"/>
              </a:buClr>
              <a:buFont typeface="Arial"/>
              <a:buChar char="•"/>
            </a:pP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Lorem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ipsum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dolor sit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amet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,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consectetuer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adipiscing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</a:p>
          <a:p>
            <a:pPr marL="128588" indent="-128588">
              <a:lnSpc>
                <a:spcPct val="120000"/>
              </a:lnSpc>
              <a:spcAft>
                <a:spcPts val="750"/>
              </a:spcAft>
              <a:buClr>
                <a:srgbClr val="2FC2D9"/>
              </a:buClr>
              <a:buFont typeface="Arial"/>
              <a:buChar char="•"/>
            </a:pP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Sed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diam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nonummy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nibh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tincidunt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ut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laoreet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magna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erat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volutpat</a:t>
            </a:r>
            <a:endParaRPr lang="en-US" sz="1200" dirty="0" smtClean="0">
              <a:solidFill>
                <a:srgbClr val="444444"/>
              </a:solidFill>
              <a:latin typeface="+mn-lt"/>
              <a:cs typeface="Trebuchet MS"/>
            </a:endParaRPr>
          </a:p>
          <a:p>
            <a:pPr marL="128588" indent="-128588">
              <a:lnSpc>
                <a:spcPct val="120000"/>
              </a:lnSpc>
              <a:spcAft>
                <a:spcPts val="750"/>
              </a:spcAft>
              <a:buClr>
                <a:srgbClr val="2FC2D9"/>
              </a:buClr>
              <a:buFont typeface="Arial"/>
              <a:buChar char="•"/>
            </a:pP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Lorem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ipsum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dolor sit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amet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,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consectetuer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adipiscing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1119620" y="4926640"/>
            <a:ext cx="1536192" cy="128016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latin typeface="Arial Black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200" dirty="0" smtClean="0">
                <a:solidFill>
                  <a:srgbClr val="444444"/>
                </a:solidFill>
                <a:latin typeface="Arial Black"/>
                <a:cs typeface="Arial Black"/>
              </a:rPr>
              <a:t>LOREM IPSUM DOLOR SIT AMET DIAM</a:t>
            </a:r>
            <a:endParaRPr lang="en-US" sz="1200" dirty="0">
              <a:solidFill>
                <a:srgbClr val="444444"/>
              </a:solidFill>
              <a:latin typeface="Arial Black"/>
              <a:cs typeface="Arial Black"/>
            </a:endParaRP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2944813" y="4926642"/>
            <a:ext cx="5806440" cy="1280159"/>
          </a:xfrm>
          <a:prstGeom prst="rect">
            <a:avLst/>
          </a:prstGeom>
        </p:spPr>
        <p:txBody>
          <a:bodyPr vert="horz" anchor="ctr" anchorCtr="0"/>
          <a:lstStyle>
            <a:lvl1pPr marL="128588" indent="-128588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rgbClr val="2FC2D9"/>
              </a:buClr>
              <a:buFont typeface="Arial"/>
              <a:buChar char="•"/>
              <a:defRPr lang="en-US" sz="1200" dirty="0" smtClean="0">
                <a:solidFill>
                  <a:srgbClr val="444444"/>
                </a:solidFill>
                <a:cs typeface="Trebuchet MS"/>
              </a:defRPr>
            </a:lvl1pPr>
          </a:lstStyle>
          <a:p>
            <a:pPr marL="128588" indent="-128588">
              <a:lnSpc>
                <a:spcPct val="120000"/>
              </a:lnSpc>
              <a:spcAft>
                <a:spcPts val="750"/>
              </a:spcAft>
              <a:buClr>
                <a:srgbClr val="2FC2D9"/>
              </a:buClr>
              <a:buFont typeface="Arial"/>
              <a:buChar char="•"/>
            </a:pP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Lorem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ipsum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dolor sit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amet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,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consectetuer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adipiscing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</a:p>
          <a:p>
            <a:pPr marL="128588" indent="-128588">
              <a:lnSpc>
                <a:spcPct val="120000"/>
              </a:lnSpc>
              <a:spcAft>
                <a:spcPts val="750"/>
              </a:spcAft>
              <a:buClr>
                <a:srgbClr val="2FC2D9"/>
              </a:buClr>
              <a:buFont typeface="Arial"/>
              <a:buChar char="•"/>
            </a:pP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Sed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diam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nonummy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nibh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tincidunt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ut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laoreet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magna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erat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volutpat</a:t>
            </a:r>
            <a:endParaRPr lang="en-US" sz="1200" dirty="0" smtClean="0">
              <a:solidFill>
                <a:srgbClr val="444444"/>
              </a:solidFill>
              <a:latin typeface="+mn-lt"/>
              <a:cs typeface="Trebuchet MS"/>
            </a:endParaRPr>
          </a:p>
          <a:p>
            <a:pPr marL="128588" indent="-128588">
              <a:lnSpc>
                <a:spcPct val="120000"/>
              </a:lnSpc>
              <a:spcAft>
                <a:spcPts val="750"/>
              </a:spcAft>
              <a:buClr>
                <a:srgbClr val="2FC2D9"/>
              </a:buClr>
              <a:buFont typeface="Arial"/>
              <a:buChar char="•"/>
            </a:pP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Lorem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ipsum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dolor sit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amet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,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consectetuer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  <a:r>
              <a:rPr lang="en-US" sz="1200" dirty="0" err="1" smtClean="0">
                <a:solidFill>
                  <a:srgbClr val="444444"/>
                </a:solidFill>
                <a:latin typeface="+mn-lt"/>
                <a:cs typeface="Trebuchet MS"/>
              </a:rPr>
              <a:t>adipiscing</a:t>
            </a:r>
            <a:r>
              <a:rPr lang="en-US" sz="1200" dirty="0" smtClean="0">
                <a:solidFill>
                  <a:srgbClr val="444444"/>
                </a:solidFill>
                <a:latin typeface="+mn-lt"/>
                <a:cs typeface="Trebuchet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406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105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2284359" y="932690"/>
            <a:ext cx="0" cy="553620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570360" y="944425"/>
            <a:ext cx="1" cy="552447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54718" y="932689"/>
            <a:ext cx="1" cy="5536207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21477" y="2627749"/>
            <a:ext cx="996106" cy="264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436813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8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2528455" y="3509434"/>
            <a:ext cx="1777278" cy="2679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/>
            </a:lvl1pPr>
          </a:lstStyle>
          <a:p>
            <a:pPr lvl="0">
              <a:lnSpc>
                <a:spcPct val="110000"/>
              </a:lnSpc>
            </a:pPr>
            <a:r>
              <a:rPr lang="en-US" sz="1100" dirty="0" err="1" smtClean="0">
                <a:solidFill>
                  <a:srgbClr val="444444"/>
                </a:solidFill>
              </a:rPr>
              <a:t>Lorem</a:t>
            </a:r>
            <a:r>
              <a:rPr lang="en-US" sz="1100" dirty="0" smtClean="0">
                <a:solidFill>
                  <a:srgbClr val="444444"/>
                </a:solidFill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</a:rPr>
              <a:t>ipsum</a:t>
            </a:r>
            <a:r>
              <a:rPr lang="en-US" sz="1100" dirty="0" smtClean="0">
                <a:solidFill>
                  <a:srgbClr val="444444"/>
                </a:solidFill>
              </a:rPr>
              <a:t> dolor sit </a:t>
            </a:r>
            <a:r>
              <a:rPr lang="en-US" sz="1100" dirty="0" err="1" smtClean="0">
                <a:solidFill>
                  <a:srgbClr val="444444"/>
                </a:solidFill>
              </a:rPr>
              <a:t>amet</a:t>
            </a:r>
            <a:r>
              <a:rPr lang="en-US" sz="1100" dirty="0" smtClean="0">
                <a:solidFill>
                  <a:srgbClr val="444444"/>
                </a:solidFill>
              </a:rPr>
              <a:t>, </a:t>
            </a:r>
            <a:r>
              <a:rPr lang="en-US" sz="1100" dirty="0" err="1" smtClean="0">
                <a:solidFill>
                  <a:srgbClr val="444444"/>
                </a:solidFill>
              </a:rPr>
              <a:t>consectetur</a:t>
            </a:r>
            <a:r>
              <a:rPr lang="en-US" sz="1100" dirty="0" smtClean="0">
                <a:solidFill>
                  <a:srgbClr val="444444"/>
                </a:solidFill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</a:rPr>
              <a:t>adipiscing</a:t>
            </a:r>
            <a:r>
              <a:rPr lang="en-US" sz="1100" dirty="0" smtClean="0">
                <a:solidFill>
                  <a:srgbClr val="444444"/>
                </a:solidFill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</a:rPr>
              <a:t>elit</a:t>
            </a:r>
            <a:r>
              <a:rPr lang="en-US" sz="1100" dirty="0" smtClean="0">
                <a:solidFill>
                  <a:srgbClr val="444444"/>
                </a:solidFill>
              </a:rPr>
              <a:t>. </a:t>
            </a:r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92438" y="1200727"/>
            <a:ext cx="912380" cy="1231516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47022" y="2627749"/>
            <a:ext cx="996106" cy="264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62358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8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254000" y="3509434"/>
            <a:ext cx="1777278" cy="2679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/>
            </a:lvl1pPr>
          </a:lstStyle>
          <a:p>
            <a:pPr lvl="0">
              <a:lnSpc>
                <a:spcPct val="110000"/>
              </a:lnSpc>
            </a:pPr>
            <a:r>
              <a:rPr lang="en-US" sz="1100" dirty="0" err="1" smtClean="0">
                <a:solidFill>
                  <a:srgbClr val="444444"/>
                </a:solidFill>
              </a:rPr>
              <a:t>Lorem</a:t>
            </a:r>
            <a:r>
              <a:rPr lang="en-US" sz="1100" dirty="0" smtClean="0">
                <a:solidFill>
                  <a:srgbClr val="444444"/>
                </a:solidFill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</a:rPr>
              <a:t>ipsum</a:t>
            </a:r>
            <a:r>
              <a:rPr lang="en-US" sz="1100" dirty="0" smtClean="0">
                <a:solidFill>
                  <a:srgbClr val="444444"/>
                </a:solidFill>
              </a:rPr>
              <a:t> dolor sit </a:t>
            </a:r>
            <a:r>
              <a:rPr lang="en-US" sz="1100" dirty="0" err="1" smtClean="0">
                <a:solidFill>
                  <a:srgbClr val="444444"/>
                </a:solidFill>
              </a:rPr>
              <a:t>amet</a:t>
            </a:r>
            <a:r>
              <a:rPr lang="en-US" sz="1100" dirty="0" smtClean="0">
                <a:solidFill>
                  <a:srgbClr val="444444"/>
                </a:solidFill>
              </a:rPr>
              <a:t>, </a:t>
            </a:r>
            <a:r>
              <a:rPr lang="en-US" sz="1100" dirty="0" err="1" smtClean="0">
                <a:solidFill>
                  <a:srgbClr val="444444"/>
                </a:solidFill>
              </a:rPr>
              <a:t>consectetur</a:t>
            </a:r>
            <a:r>
              <a:rPr lang="en-US" sz="1100" dirty="0" smtClean="0">
                <a:solidFill>
                  <a:srgbClr val="444444"/>
                </a:solidFill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</a:rPr>
              <a:t>adipiscing</a:t>
            </a:r>
            <a:r>
              <a:rPr lang="en-US" sz="1100" dirty="0" smtClean="0">
                <a:solidFill>
                  <a:srgbClr val="444444"/>
                </a:solidFill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</a:rPr>
              <a:t>elit</a:t>
            </a:r>
            <a:r>
              <a:rPr lang="en-US" sz="1100" dirty="0" smtClean="0">
                <a:solidFill>
                  <a:srgbClr val="444444"/>
                </a:solidFill>
              </a:rPr>
              <a:t>. </a:t>
            </a:r>
            <a:endParaRPr lang="en-US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219022" y="2627749"/>
            <a:ext cx="996106" cy="264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4734358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8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4826000" y="3509434"/>
            <a:ext cx="1777278" cy="2679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/>
            </a:lvl1pPr>
          </a:lstStyle>
          <a:p>
            <a:pPr lvl="0">
              <a:lnSpc>
                <a:spcPct val="110000"/>
              </a:lnSpc>
            </a:pPr>
            <a:r>
              <a:rPr lang="en-US" sz="1100" dirty="0" err="1" smtClean="0">
                <a:solidFill>
                  <a:srgbClr val="444444"/>
                </a:solidFill>
              </a:rPr>
              <a:t>Lorem</a:t>
            </a:r>
            <a:r>
              <a:rPr lang="en-US" sz="1100" dirty="0" smtClean="0">
                <a:solidFill>
                  <a:srgbClr val="444444"/>
                </a:solidFill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</a:rPr>
              <a:t>ipsum</a:t>
            </a:r>
            <a:r>
              <a:rPr lang="en-US" sz="1100" dirty="0" smtClean="0">
                <a:solidFill>
                  <a:srgbClr val="444444"/>
                </a:solidFill>
              </a:rPr>
              <a:t> dolor sit </a:t>
            </a:r>
            <a:r>
              <a:rPr lang="en-US" sz="1100" dirty="0" err="1" smtClean="0">
                <a:solidFill>
                  <a:srgbClr val="444444"/>
                </a:solidFill>
              </a:rPr>
              <a:t>amet</a:t>
            </a:r>
            <a:r>
              <a:rPr lang="en-US" sz="1100" dirty="0" smtClean="0">
                <a:solidFill>
                  <a:srgbClr val="444444"/>
                </a:solidFill>
              </a:rPr>
              <a:t>, </a:t>
            </a:r>
            <a:r>
              <a:rPr lang="en-US" sz="1100" dirty="0" err="1" smtClean="0">
                <a:solidFill>
                  <a:srgbClr val="444444"/>
                </a:solidFill>
              </a:rPr>
              <a:t>consectetur</a:t>
            </a:r>
            <a:r>
              <a:rPr lang="en-US" sz="1100" dirty="0" smtClean="0">
                <a:solidFill>
                  <a:srgbClr val="444444"/>
                </a:solidFill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</a:rPr>
              <a:t>adipiscing</a:t>
            </a:r>
            <a:r>
              <a:rPr lang="en-US" sz="1100" dirty="0" smtClean="0">
                <a:solidFill>
                  <a:srgbClr val="444444"/>
                </a:solidFill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</a:rPr>
              <a:t>elit</a:t>
            </a:r>
            <a:r>
              <a:rPr lang="en-US" sz="1100" dirty="0" smtClean="0">
                <a:solidFill>
                  <a:srgbClr val="444444"/>
                </a:solidFill>
              </a:rPr>
              <a:t>. </a:t>
            </a:r>
            <a:endParaRPr lang="en-US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7516567" y="2627749"/>
            <a:ext cx="996106" cy="264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7031903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8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7123545" y="3509434"/>
            <a:ext cx="1777278" cy="2679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/>
            </a:lvl1pPr>
          </a:lstStyle>
          <a:p>
            <a:pPr lvl="0">
              <a:lnSpc>
                <a:spcPct val="110000"/>
              </a:lnSpc>
            </a:pPr>
            <a:r>
              <a:rPr lang="en-US" sz="1100" dirty="0" err="1" smtClean="0">
                <a:solidFill>
                  <a:srgbClr val="444444"/>
                </a:solidFill>
              </a:rPr>
              <a:t>Lorem</a:t>
            </a:r>
            <a:r>
              <a:rPr lang="en-US" sz="1100" dirty="0" smtClean="0">
                <a:solidFill>
                  <a:srgbClr val="444444"/>
                </a:solidFill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</a:rPr>
              <a:t>ipsum</a:t>
            </a:r>
            <a:r>
              <a:rPr lang="en-US" sz="1100" dirty="0" smtClean="0">
                <a:solidFill>
                  <a:srgbClr val="444444"/>
                </a:solidFill>
              </a:rPr>
              <a:t> dolor sit </a:t>
            </a:r>
            <a:r>
              <a:rPr lang="en-US" sz="1100" dirty="0" err="1" smtClean="0">
                <a:solidFill>
                  <a:srgbClr val="444444"/>
                </a:solidFill>
              </a:rPr>
              <a:t>amet</a:t>
            </a:r>
            <a:r>
              <a:rPr lang="en-US" sz="1100" dirty="0" smtClean="0">
                <a:solidFill>
                  <a:srgbClr val="444444"/>
                </a:solidFill>
              </a:rPr>
              <a:t>, </a:t>
            </a:r>
            <a:r>
              <a:rPr lang="en-US" sz="1100" dirty="0" err="1" smtClean="0">
                <a:solidFill>
                  <a:srgbClr val="444444"/>
                </a:solidFill>
              </a:rPr>
              <a:t>consectetur</a:t>
            </a:r>
            <a:r>
              <a:rPr lang="en-US" sz="1100" dirty="0" smtClean="0">
                <a:solidFill>
                  <a:srgbClr val="444444"/>
                </a:solidFill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</a:rPr>
              <a:t>adipiscing</a:t>
            </a:r>
            <a:r>
              <a:rPr lang="en-US" sz="1100" dirty="0" smtClean="0">
                <a:solidFill>
                  <a:srgbClr val="444444"/>
                </a:solidFill>
              </a:rPr>
              <a:t> </a:t>
            </a:r>
            <a:r>
              <a:rPr lang="en-US" sz="1100" dirty="0" err="1" smtClean="0">
                <a:solidFill>
                  <a:srgbClr val="444444"/>
                </a:solidFill>
              </a:rPr>
              <a:t>elit</a:t>
            </a:r>
            <a:r>
              <a:rPr lang="en-US" sz="1100" dirty="0" smtClean="0">
                <a:solidFill>
                  <a:srgbClr val="444444"/>
                </a:solidFill>
              </a:rPr>
              <a:t>. </a:t>
            </a:r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30" hasCustomPrompt="1"/>
          </p:nvPr>
        </p:nvSpPr>
        <p:spPr>
          <a:xfrm>
            <a:off x="2966892" y="1200727"/>
            <a:ext cx="912380" cy="1231516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1" hasCustomPrompt="1"/>
          </p:nvPr>
        </p:nvSpPr>
        <p:spPr>
          <a:xfrm>
            <a:off x="5264438" y="1200727"/>
            <a:ext cx="912380" cy="1231516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7527347" y="1200727"/>
            <a:ext cx="912380" cy="1231516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539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3048000" y="928324"/>
            <a:ext cx="0" cy="553713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096000" y="928324"/>
            <a:ext cx="0" cy="553713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0" y="3733800"/>
            <a:ext cx="9144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2122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p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A9CB0"/>
              </a:gs>
              <a:gs pos="100000">
                <a:srgbClr val="2FC2D9"/>
              </a:gs>
            </a:gsLst>
            <a:lin ang="176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85000"/>
              </a:lnSpc>
            </a:pPr>
            <a:endParaRPr lang="en-US" sz="1400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26532" y="3197413"/>
            <a:ext cx="7574494" cy="29218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238103" y="-188043"/>
            <a:ext cx="9627732" cy="74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578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se Study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18148" y="1360850"/>
            <a:ext cx="1489831" cy="264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TITLE TO GO HERE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4"/>
            <a:ext cx="9144000" cy="929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5400" dir="5400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08738" y="119512"/>
            <a:ext cx="6457956" cy="724867"/>
          </a:xfrm>
          <a:prstGeom prst="rect">
            <a:avLst/>
          </a:prstGeom>
        </p:spPr>
        <p:txBody>
          <a:bodyPr vert="horz" lIns="68580" tIns="0" rIns="68580" bIns="3429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client name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667934" y="328467"/>
            <a:ext cx="0" cy="27432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144000" y="943719"/>
            <a:ext cx="0" cy="5598499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2"/>
          <p:cNvSpPr>
            <a:spLocks noGrp="1"/>
          </p:cNvSpPr>
          <p:nvPr>
            <p:ph sz="quarter" idx="10" hasCustomPrompt="1"/>
          </p:nvPr>
        </p:nvSpPr>
        <p:spPr>
          <a:xfrm>
            <a:off x="363537" y="1776413"/>
            <a:ext cx="3931920" cy="365760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975"/>
              </a:spcAft>
              <a:buNone/>
              <a:defRPr sz="1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>
                <a:solidFill>
                  <a:srgbClr val="444444"/>
                </a:solidFill>
              </a:rPr>
              <a:t>Click to add text - Lorem </a:t>
            </a:r>
            <a:r>
              <a:rPr lang="en-US" dirty="0" err="1" smtClean="0">
                <a:solidFill>
                  <a:srgbClr val="444444"/>
                </a:solidFill>
              </a:rPr>
              <a:t>ipsum</a:t>
            </a:r>
            <a:r>
              <a:rPr lang="en-US" dirty="0" smtClean="0">
                <a:solidFill>
                  <a:srgbClr val="444444"/>
                </a:solidFill>
              </a:rPr>
              <a:t> dolor sit </a:t>
            </a:r>
            <a:r>
              <a:rPr lang="en-US" dirty="0" err="1" smtClean="0">
                <a:solidFill>
                  <a:srgbClr val="444444"/>
                </a:solidFill>
              </a:rPr>
              <a:t>amet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consectetur</a:t>
            </a:r>
            <a:r>
              <a:rPr lang="en-US" dirty="0" smtClean="0">
                <a:solidFill>
                  <a:srgbClr val="444444"/>
                </a:solidFill>
              </a:rPr>
              <a:t> adipiscing </a:t>
            </a:r>
            <a:r>
              <a:rPr lang="en-US" dirty="0" err="1" smtClean="0">
                <a:solidFill>
                  <a:srgbClr val="444444"/>
                </a:solidFill>
              </a:rPr>
              <a:t>elit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Ut</a:t>
            </a:r>
            <a:r>
              <a:rPr lang="en-US" dirty="0" smtClean="0">
                <a:solidFill>
                  <a:srgbClr val="444444"/>
                </a:solidFill>
              </a:rPr>
              <a:t> vitae </a:t>
            </a:r>
            <a:r>
              <a:rPr lang="en-US" dirty="0" err="1" smtClean="0">
                <a:solidFill>
                  <a:srgbClr val="444444"/>
                </a:solidFill>
              </a:rPr>
              <a:t>laoreet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Sed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eleifend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a </a:t>
            </a:r>
            <a:r>
              <a:rPr lang="en-US" dirty="0" err="1" smtClean="0">
                <a:solidFill>
                  <a:srgbClr val="444444"/>
                </a:solidFill>
              </a:rPr>
              <a:t>purus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tincidunt</a:t>
            </a:r>
            <a:r>
              <a:rPr lang="en-US" dirty="0" smtClean="0">
                <a:solidFill>
                  <a:srgbClr val="444444"/>
                </a:solidFill>
              </a:rPr>
              <a:t>, a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Praesent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justo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nec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metus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auctor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volutpat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Morbi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mattis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eros</a:t>
            </a:r>
            <a:r>
              <a:rPr lang="en-US" dirty="0" smtClean="0">
                <a:solidFill>
                  <a:srgbClr val="444444"/>
                </a:solidFill>
              </a:rPr>
              <a:t>, adipiscing </a:t>
            </a:r>
            <a:r>
              <a:rPr lang="en-US" dirty="0" err="1" smtClean="0">
                <a:solidFill>
                  <a:srgbClr val="444444"/>
                </a:solidFill>
              </a:rPr>
              <a:t>tempor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.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57300" y="202672"/>
            <a:ext cx="1236221" cy="542395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900" baseline="0"/>
            </a:lvl1pPr>
          </a:lstStyle>
          <a:p>
            <a:r>
              <a:rPr lang="en-US" dirty="0" smtClean="0"/>
              <a:t>Insert logo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816966" y="1360850"/>
            <a:ext cx="1489831" cy="264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TITLE TO GO HERE</a:t>
            </a:r>
            <a:endParaRPr lang="en-US" dirty="0"/>
          </a:p>
        </p:txBody>
      </p:sp>
      <p:sp>
        <p:nvSpPr>
          <p:cNvPr id="19" name="Content Placeholder 22"/>
          <p:cNvSpPr>
            <a:spLocks noGrp="1"/>
          </p:cNvSpPr>
          <p:nvPr>
            <p:ph sz="quarter" idx="17" hasCustomPrompt="1"/>
          </p:nvPr>
        </p:nvSpPr>
        <p:spPr>
          <a:xfrm>
            <a:off x="4762355" y="1776413"/>
            <a:ext cx="3931920" cy="365760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128016" marR="0" indent="-128016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23241319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Insert Case Study Image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349741"/>
            <a:ext cx="9144000" cy="5082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65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36863"/>
              </p:ext>
            </p:extLst>
          </p:nvPr>
        </p:nvGraphicFramePr>
        <p:xfrm>
          <a:off x="-1" y="935107"/>
          <a:ext cx="9144000" cy="5530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6276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M2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M3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M4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M5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M6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M7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M8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M9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M10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M11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M12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167589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647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3" y="1439864"/>
            <a:ext cx="8339328" cy="45110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30302" marR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solidFill>
                  <a:schemeClr val="tx1"/>
                </a:solidFill>
              </a:defRPr>
            </a:lvl1pPr>
            <a:lvl2pPr marL="557213" indent="-214313">
              <a:lnSpc>
                <a:spcPct val="120000"/>
              </a:lnSpc>
              <a:buClr>
                <a:schemeClr val="tx1"/>
              </a:buClr>
              <a:buSzPct val="100000"/>
              <a:buFont typeface="Lucida Grande"/>
              <a:buChar char="–"/>
              <a:defRPr sz="1200" baseline="0"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 sz="1100" baseline="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1"/>
            <a:r>
              <a:rPr lang="en-US" dirty="0" smtClean="0"/>
              <a:t>Second Level Bullet</a:t>
            </a:r>
          </a:p>
          <a:p>
            <a:pPr lvl="2"/>
            <a:r>
              <a:rPr lang="en-US" dirty="0" smtClean="0"/>
              <a:t>Third Level Bullet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2060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5410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DC0B00-26C0-4F23-A3EA-5604793D651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498AE2-7DBD-4F03-A7D5-B4E2C8184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90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3800"/>
            <a:ext cx="7886700" cy="6969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70099"/>
            <a:ext cx="7886700" cy="41068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DC0B00-26C0-4F23-A3EA-5604793D651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498AE2-7DBD-4F03-A7D5-B4E2C8184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454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356616" y="1435607"/>
            <a:ext cx="843076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>
                <a:solidFill>
                  <a:srgbClr val="444444"/>
                </a:solidFill>
              </a:rPr>
              <a:t>Click to add text - Lorem </a:t>
            </a:r>
            <a:r>
              <a:rPr lang="en-US" dirty="0" err="1" smtClean="0">
                <a:solidFill>
                  <a:srgbClr val="444444"/>
                </a:solidFill>
              </a:rPr>
              <a:t>ipsum</a:t>
            </a:r>
            <a:r>
              <a:rPr lang="en-US" dirty="0" smtClean="0">
                <a:solidFill>
                  <a:srgbClr val="444444"/>
                </a:solidFill>
              </a:rPr>
              <a:t> dolor sit </a:t>
            </a:r>
            <a:r>
              <a:rPr lang="en-US" dirty="0" err="1" smtClean="0">
                <a:solidFill>
                  <a:srgbClr val="444444"/>
                </a:solidFill>
              </a:rPr>
              <a:t>amet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consectetur</a:t>
            </a:r>
            <a:r>
              <a:rPr lang="en-US" dirty="0" smtClean="0">
                <a:solidFill>
                  <a:srgbClr val="444444"/>
                </a:solidFill>
              </a:rPr>
              <a:t> adipiscing </a:t>
            </a:r>
            <a:r>
              <a:rPr lang="en-US" dirty="0" err="1" smtClean="0">
                <a:solidFill>
                  <a:srgbClr val="444444"/>
                </a:solidFill>
              </a:rPr>
              <a:t>elit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Ut</a:t>
            </a:r>
            <a:r>
              <a:rPr lang="en-US" dirty="0" smtClean="0">
                <a:solidFill>
                  <a:srgbClr val="444444"/>
                </a:solidFill>
              </a:rPr>
              <a:t> vitae </a:t>
            </a:r>
            <a:r>
              <a:rPr lang="en-US" dirty="0" err="1" smtClean="0">
                <a:solidFill>
                  <a:srgbClr val="444444"/>
                </a:solidFill>
              </a:rPr>
              <a:t>laoreet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Sed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eleifend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a </a:t>
            </a:r>
            <a:r>
              <a:rPr lang="en-US" dirty="0" err="1" smtClean="0">
                <a:solidFill>
                  <a:srgbClr val="444444"/>
                </a:solidFill>
              </a:rPr>
              <a:t>purus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tincidunt</a:t>
            </a:r>
            <a:r>
              <a:rPr lang="en-US" dirty="0" smtClean="0">
                <a:solidFill>
                  <a:srgbClr val="444444"/>
                </a:solidFill>
              </a:rPr>
              <a:t>, a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Praesent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justo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nec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metus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auctor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volutpat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Morbi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mattis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eros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adipiscing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tempor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varius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eget</a:t>
            </a:r>
            <a:r>
              <a:rPr lang="en-US" dirty="0" smtClean="0">
                <a:solidFill>
                  <a:srgbClr val="444444"/>
                </a:solidFill>
              </a:rPr>
              <a:t>…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8356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55700"/>
            <a:ext cx="7886700" cy="6699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5013"/>
            <a:ext cx="3886200" cy="4171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05013"/>
            <a:ext cx="3886200" cy="4171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DC0B00-26C0-4F23-A3EA-5604793D651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498AE2-7DBD-4F03-A7D5-B4E2C8184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58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68400"/>
            <a:ext cx="7886700" cy="64611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981199"/>
            <a:ext cx="3868340" cy="523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81199"/>
            <a:ext cx="3887391" cy="5238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DC0B00-26C0-4F23-A3EA-5604793D651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498AE2-7DBD-4F03-A7D5-B4E2C8184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97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0418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356616" y="1435607"/>
            <a:ext cx="843076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>
                <a:solidFill>
                  <a:srgbClr val="444444"/>
                </a:solidFill>
              </a:rPr>
              <a:t>Click to add text - Lorem </a:t>
            </a:r>
            <a:r>
              <a:rPr lang="en-US" dirty="0" err="1" smtClean="0">
                <a:solidFill>
                  <a:srgbClr val="444444"/>
                </a:solidFill>
              </a:rPr>
              <a:t>ipsum</a:t>
            </a:r>
            <a:r>
              <a:rPr lang="en-US" dirty="0" smtClean="0">
                <a:solidFill>
                  <a:srgbClr val="444444"/>
                </a:solidFill>
              </a:rPr>
              <a:t> dolor sit </a:t>
            </a:r>
            <a:r>
              <a:rPr lang="en-US" dirty="0" err="1" smtClean="0">
                <a:solidFill>
                  <a:srgbClr val="444444"/>
                </a:solidFill>
              </a:rPr>
              <a:t>amet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consectetur</a:t>
            </a:r>
            <a:r>
              <a:rPr lang="en-US" dirty="0" smtClean="0">
                <a:solidFill>
                  <a:srgbClr val="444444"/>
                </a:solidFill>
              </a:rPr>
              <a:t> adipiscing </a:t>
            </a:r>
            <a:r>
              <a:rPr lang="en-US" dirty="0" err="1" smtClean="0">
                <a:solidFill>
                  <a:srgbClr val="444444"/>
                </a:solidFill>
              </a:rPr>
              <a:t>elit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Ut</a:t>
            </a:r>
            <a:r>
              <a:rPr lang="en-US" dirty="0" smtClean="0">
                <a:solidFill>
                  <a:srgbClr val="444444"/>
                </a:solidFill>
              </a:rPr>
              <a:t> vitae </a:t>
            </a:r>
            <a:r>
              <a:rPr lang="en-US" dirty="0" err="1" smtClean="0">
                <a:solidFill>
                  <a:srgbClr val="444444"/>
                </a:solidFill>
              </a:rPr>
              <a:t>laoreet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Sed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eleifend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a </a:t>
            </a:r>
            <a:r>
              <a:rPr lang="en-US" dirty="0" err="1" smtClean="0">
                <a:solidFill>
                  <a:srgbClr val="444444"/>
                </a:solidFill>
              </a:rPr>
              <a:t>purus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tincidunt</a:t>
            </a:r>
            <a:r>
              <a:rPr lang="en-US" dirty="0" smtClean="0">
                <a:solidFill>
                  <a:srgbClr val="444444"/>
                </a:solidFill>
              </a:rPr>
              <a:t>, a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Praesent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justo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nec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metus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auctor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volutpat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Morbi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mattis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eros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adipiscing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tempor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varius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eget</a:t>
            </a:r>
            <a:r>
              <a:rPr lang="en-US" dirty="0" smtClean="0">
                <a:solidFill>
                  <a:srgbClr val="444444"/>
                </a:solidFill>
              </a:rPr>
              <a:t>…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1546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2473" y="1439863"/>
            <a:ext cx="8430768" cy="4572000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SzPct val="140000"/>
              <a:buFont typeface="+mj-lt"/>
              <a:buAutoNum type="arabicPeriod"/>
              <a:defRPr sz="1600" baseline="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add numbered list</a:t>
            </a:r>
          </a:p>
          <a:p>
            <a:pPr lvl="0"/>
            <a:r>
              <a:rPr lang="en-US" dirty="0" smtClean="0"/>
              <a:t>Click to add numbered list</a:t>
            </a:r>
          </a:p>
          <a:p>
            <a:pPr lvl="0"/>
            <a:r>
              <a:rPr lang="en-US" dirty="0" smtClean="0"/>
              <a:t>Click to add numbered list</a:t>
            </a:r>
          </a:p>
          <a:p>
            <a:pPr lvl="0"/>
            <a:r>
              <a:rPr lang="en-US" dirty="0" smtClean="0"/>
              <a:t>Click to add numbered list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695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3" y="1439862"/>
            <a:ext cx="843076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600" baseline="0"/>
            </a:lvl1pPr>
            <a:lvl2pPr marL="557784" indent="-210312">
              <a:lnSpc>
                <a:spcPct val="120000"/>
              </a:lnSpc>
              <a:spcBef>
                <a:spcPts val="288"/>
              </a:spcBef>
              <a:buSzPct val="100000"/>
              <a:buFont typeface="Lucida Grande"/>
              <a:buChar char="–"/>
              <a:defRPr sz="1400" baseline="0"/>
            </a:lvl2pPr>
            <a:lvl3pPr marL="859536" indent="-173736">
              <a:lnSpc>
                <a:spcPct val="120000"/>
              </a:lnSpc>
              <a:spcBef>
                <a:spcPts val="264"/>
              </a:spcBef>
              <a:defRPr sz="14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1"/>
            <a:r>
              <a:rPr lang="en-US" dirty="0" smtClean="0"/>
              <a:t>Second Level Bullet</a:t>
            </a:r>
          </a:p>
          <a:p>
            <a:pPr lvl="2"/>
            <a:r>
              <a:rPr lang="en-US" dirty="0" smtClean="0"/>
              <a:t>Third Level Bullet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50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Lis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029200" y="910939"/>
            <a:ext cx="4114800" cy="557784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3" y="1439862"/>
            <a:ext cx="4343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5364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3" y="1776415"/>
            <a:ext cx="8329612" cy="41964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3736" marR="0" indent="-173736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6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18148" y="1345462"/>
            <a:ext cx="1748991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TITLE TO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422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3048000" y="923636"/>
            <a:ext cx="0" cy="557645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6096000" y="923636"/>
            <a:ext cx="0" cy="557645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3712442"/>
            <a:ext cx="9144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3021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47629" y="2612360"/>
            <a:ext cx="116274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442369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571500" y="1200727"/>
            <a:ext cx="1143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61629" y="2612360"/>
            <a:ext cx="116274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56369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133629" y="2612360"/>
            <a:ext cx="116274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4728369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7419629" y="2612360"/>
            <a:ext cx="116274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7014369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30" hasCustomPrompt="1"/>
          </p:nvPr>
        </p:nvSpPr>
        <p:spPr>
          <a:xfrm>
            <a:off x="2857500" y="1200727"/>
            <a:ext cx="1143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1" hasCustomPrompt="1"/>
          </p:nvPr>
        </p:nvSpPr>
        <p:spPr>
          <a:xfrm>
            <a:off x="5143500" y="1200727"/>
            <a:ext cx="1143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7429500" y="1200727"/>
            <a:ext cx="1143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2286000" y="932690"/>
            <a:ext cx="0" cy="553620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571999" y="944425"/>
            <a:ext cx="1" cy="552447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857999" y="932689"/>
            <a:ext cx="1" cy="5536207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3505200"/>
            <a:ext cx="18288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2514600" y="3505200"/>
            <a:ext cx="18288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4800600" y="3505200"/>
            <a:ext cx="18288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7086600" y="3505200"/>
            <a:ext cx="18288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8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4.xml"/><Relationship Id="rId21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20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101.xml"/><Relationship Id="rId19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Relationship Id="rId22" Type="http://schemas.openxmlformats.org/officeDocument/2006/relationships/slideLayout" Target="../slideLayouts/slideLayout11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119.xml"/><Relationship Id="rId21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theme" Target="../theme/theme8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1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43.xml"/><Relationship Id="rId21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17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2.xml"/><Relationship Id="rId16" Type="http://schemas.openxmlformats.org/officeDocument/2006/relationships/slideLayout" Target="../slideLayouts/slideLayout156.xml"/><Relationship Id="rId20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slideLayout" Target="../slideLayouts/slideLayout15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50.xml"/><Relationship Id="rId19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Relationship Id="rId2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48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00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0707"/>
            <a:ext cx="9144000" cy="3657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81115" y="6560477"/>
            <a:ext cx="1493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C0EDAD-27A0-9447-9004-E733B36B95C3}" type="slidenum">
              <a:rPr lang="en-US" sz="1000" b="0" i="0" smtClean="0">
                <a:solidFill>
                  <a:srgbClr val="CCCCCC"/>
                </a:solidFill>
                <a:latin typeface="Trebuchet MS"/>
                <a:cs typeface="Trebuchet MS"/>
              </a:rPr>
              <a:pPr algn="r"/>
              <a:t>‹#›</a:t>
            </a:fld>
            <a:endParaRPr lang="en-US" sz="1000" b="0" i="0" dirty="0">
              <a:solidFill>
                <a:srgbClr val="CCCCCC"/>
              </a:solidFill>
              <a:latin typeface="Trebuchet MS"/>
              <a:cs typeface="Trebuchet M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72210" y="6564320"/>
            <a:ext cx="2316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0" spc="20" dirty="0" smtClean="0">
                <a:solidFill>
                  <a:schemeClr val="accent1"/>
                </a:solidFill>
                <a:latin typeface="Trebuchet MS"/>
                <a:cs typeface="Trebuchet MS"/>
              </a:rPr>
              <a:t>CONFIDENTIAL</a:t>
            </a:r>
            <a:endParaRPr lang="en-US" sz="800" b="0" i="0" kern="0" spc="20" dirty="0">
              <a:solidFill>
                <a:schemeClr val="accent1"/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04900" y="6601291"/>
            <a:ext cx="0" cy="164592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_footer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30" y="6615683"/>
            <a:ext cx="476250" cy="16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9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600" kern="1200" cap="all" baseline="0">
          <a:solidFill>
            <a:schemeClr val="tx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10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0707"/>
            <a:ext cx="9144000" cy="3657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81115" y="6560477"/>
            <a:ext cx="1493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C0EDAD-27A0-9447-9004-E733B36B95C3}" type="slidenum">
              <a:rPr lang="en-US" sz="1000" b="0" i="0" smtClean="0">
                <a:solidFill>
                  <a:srgbClr val="CCCCCC"/>
                </a:solidFill>
                <a:latin typeface="Trebuchet MS"/>
                <a:cs typeface="Trebuchet MS"/>
              </a:rPr>
              <a:pPr algn="r"/>
              <a:t>‹#›</a:t>
            </a:fld>
            <a:endParaRPr lang="en-US" sz="1000" b="0" i="0" dirty="0">
              <a:solidFill>
                <a:srgbClr val="CCCCCC"/>
              </a:solidFill>
              <a:latin typeface="Trebuchet MS"/>
              <a:cs typeface="Trebuchet M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72210" y="6564320"/>
            <a:ext cx="2316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0" spc="20" dirty="0" smtClean="0">
                <a:solidFill>
                  <a:schemeClr val="accent1"/>
                </a:solidFill>
                <a:latin typeface="Trebuchet MS"/>
                <a:cs typeface="Trebuchet MS"/>
              </a:rPr>
              <a:t>CONFIDENTIAL</a:t>
            </a:r>
            <a:endParaRPr lang="en-US" sz="800" b="0" i="0" kern="0" spc="20" dirty="0">
              <a:solidFill>
                <a:schemeClr val="accent1"/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04900" y="6601291"/>
            <a:ext cx="0" cy="164592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_footer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30" y="6615683"/>
            <a:ext cx="476250" cy="16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8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600" kern="1200" cap="all" baseline="0">
          <a:solidFill>
            <a:schemeClr val="tx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10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75307"/>
            <a:ext cx="9155206" cy="39763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7421113" y="6533385"/>
            <a:ext cx="1493520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fld id="{C2C0EDAD-27A0-9447-9004-E733B36B95C3}" type="slidenum">
              <a:rPr lang="en-US" sz="800" b="0" i="0" smtClean="0">
                <a:solidFill>
                  <a:srgbClr val="CCCCCC"/>
                </a:solidFill>
                <a:latin typeface="Trebuchet MS"/>
                <a:cs typeface="Trebuchet MS"/>
              </a:rPr>
              <a:pPr algn="r"/>
              <a:t>‹#›</a:t>
            </a:fld>
            <a:endParaRPr lang="en-US" sz="800" b="0" i="0" dirty="0">
              <a:solidFill>
                <a:srgbClr val="CCCCCC"/>
              </a:solidFill>
              <a:latin typeface="Trebuchet MS"/>
              <a:cs typeface="Trebuchet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0559" y="6562319"/>
            <a:ext cx="2316480" cy="1615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" b="0" i="0" kern="0" spc="15" dirty="0" smtClean="0">
                <a:solidFill>
                  <a:schemeClr val="accent1"/>
                </a:solidFill>
                <a:latin typeface="Trebuchet MS"/>
                <a:cs typeface="Trebuchet MS"/>
              </a:rPr>
              <a:t>CONFIDENTIAL</a:t>
            </a:r>
            <a:endParaRPr lang="en-US" sz="600" b="0" i="0" kern="0" spc="15" dirty="0">
              <a:solidFill>
                <a:schemeClr val="accent1"/>
              </a:solidFill>
              <a:latin typeface="Trebuchet MS"/>
              <a:cs typeface="Trebuchet M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13249" y="6587744"/>
            <a:ext cx="0" cy="164592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_footer.png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24" y="6575245"/>
            <a:ext cx="476250" cy="22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3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75307"/>
            <a:ext cx="9155206" cy="39763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7421113" y="6533385"/>
            <a:ext cx="1493520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fld id="{C2C0EDAD-27A0-9447-9004-E733B36B95C3}" type="slidenum">
              <a:rPr lang="en-US" sz="800" b="0" i="0" smtClean="0">
                <a:solidFill>
                  <a:srgbClr val="CCCCCC"/>
                </a:solidFill>
                <a:latin typeface="Trebuchet MS"/>
                <a:cs typeface="Trebuchet MS"/>
              </a:rPr>
              <a:pPr algn="r"/>
              <a:t>‹#›</a:t>
            </a:fld>
            <a:endParaRPr lang="en-US" sz="800" b="0" i="0" dirty="0">
              <a:solidFill>
                <a:srgbClr val="CCCCCC"/>
              </a:solidFill>
              <a:latin typeface="Trebuchet MS"/>
              <a:cs typeface="Trebuchet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0559" y="6562319"/>
            <a:ext cx="2316480" cy="1615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" b="0" i="0" kern="0" spc="15" dirty="0" smtClean="0">
                <a:solidFill>
                  <a:schemeClr val="accent1"/>
                </a:solidFill>
                <a:latin typeface="Trebuchet MS"/>
                <a:cs typeface="Trebuchet MS"/>
              </a:rPr>
              <a:t>CONFIDENTIAL</a:t>
            </a:r>
            <a:endParaRPr lang="en-US" sz="600" b="0" i="0" kern="0" spc="15" dirty="0">
              <a:solidFill>
                <a:schemeClr val="accent1"/>
              </a:solidFill>
              <a:latin typeface="Trebuchet MS"/>
              <a:cs typeface="Trebuchet M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13249" y="6587744"/>
            <a:ext cx="0" cy="164592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_footer.png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24" y="6575245"/>
            <a:ext cx="476250" cy="22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0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  <p:sldLayoutId id="2147483785" r:id="rId18"/>
    <p:sldLayoutId id="2147483786" r:id="rId19"/>
    <p:sldLayoutId id="2147483787" r:id="rId20"/>
    <p:sldLayoutId id="2147483788" r:id="rId21"/>
    <p:sldLayoutId id="2147483789" r:id="rId22"/>
    <p:sldLayoutId id="2147483790" r:id="rId23"/>
    <p:sldLayoutId id="2147483791" r:id="rId24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0707"/>
            <a:ext cx="9144000" cy="3657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81115" y="6560477"/>
            <a:ext cx="1493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C0EDAD-27A0-9447-9004-E733B36B95C3}" type="slidenum">
              <a:rPr lang="en-US" sz="1000" b="0" i="0" smtClean="0">
                <a:solidFill>
                  <a:srgbClr val="CCCCCC"/>
                </a:solidFill>
                <a:latin typeface="Trebuchet MS"/>
                <a:cs typeface="Trebuchet MS"/>
              </a:rPr>
              <a:pPr algn="r"/>
              <a:t>‹#›</a:t>
            </a:fld>
            <a:endParaRPr lang="en-US" sz="1000" b="0" i="0" dirty="0">
              <a:solidFill>
                <a:srgbClr val="CCCCCC"/>
              </a:solidFill>
              <a:latin typeface="Trebuchet MS"/>
              <a:cs typeface="Trebuchet M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72210" y="6564320"/>
            <a:ext cx="2316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0" spc="20" dirty="0" smtClean="0">
                <a:solidFill>
                  <a:schemeClr val="accent1"/>
                </a:solidFill>
                <a:latin typeface="Trebuchet MS"/>
                <a:cs typeface="Trebuchet MS"/>
              </a:rPr>
              <a:t>CONFIDENTIAL</a:t>
            </a:r>
            <a:endParaRPr lang="en-US" sz="800" b="0" i="0" kern="0" spc="20" dirty="0">
              <a:solidFill>
                <a:schemeClr val="accent1"/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04900" y="6601291"/>
            <a:ext cx="0" cy="164592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_footer.pn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30" y="6615683"/>
            <a:ext cx="476250" cy="16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2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  <p:sldLayoutId id="2147483813" r:id="rId21"/>
    <p:sldLayoutId id="2147483814" r:id="rId2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600" kern="1200" cap="all" baseline="0">
          <a:solidFill>
            <a:schemeClr val="tx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10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04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75307"/>
            <a:ext cx="9155206" cy="39763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7421113" y="6533385"/>
            <a:ext cx="1493520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fld id="{C2C0EDAD-27A0-9447-9004-E733B36B95C3}" type="slidenum">
              <a:rPr lang="en-US" sz="800" b="0" i="0" smtClean="0">
                <a:solidFill>
                  <a:srgbClr val="CCCCCC"/>
                </a:solidFill>
                <a:latin typeface="Trebuchet MS"/>
                <a:cs typeface="Trebuchet MS"/>
              </a:rPr>
              <a:pPr algn="r"/>
              <a:t>‹#›</a:t>
            </a:fld>
            <a:endParaRPr lang="en-US" sz="800" b="0" i="0" dirty="0">
              <a:solidFill>
                <a:srgbClr val="CCCCCC"/>
              </a:solidFill>
              <a:latin typeface="Trebuchet MS"/>
              <a:cs typeface="Trebuchet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0559" y="6562319"/>
            <a:ext cx="2316480" cy="1615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" b="0" i="0" kern="0" spc="15" dirty="0" smtClean="0">
                <a:solidFill>
                  <a:schemeClr val="accent1"/>
                </a:solidFill>
                <a:latin typeface="Trebuchet MS"/>
                <a:cs typeface="Trebuchet MS"/>
              </a:rPr>
              <a:t>CONFIDENTIAL</a:t>
            </a:r>
            <a:endParaRPr lang="en-US" sz="600" b="0" i="0" kern="0" spc="15" dirty="0">
              <a:solidFill>
                <a:schemeClr val="accent1"/>
              </a:solidFill>
              <a:latin typeface="Trebuchet MS"/>
              <a:cs typeface="Trebuchet M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13249" y="6587744"/>
            <a:ext cx="0" cy="164592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_footer.png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24" y="6575245"/>
            <a:ext cx="476250" cy="22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9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  <p:sldLayoutId id="2147483837" r:id="rId18"/>
    <p:sldLayoutId id="2147483838" r:id="rId19"/>
    <p:sldLayoutId id="2147483839" r:id="rId20"/>
    <p:sldLayoutId id="2147483840" r:id="rId21"/>
    <p:sldLayoutId id="2147483841" r:id="rId22"/>
    <p:sldLayoutId id="2147483842" r:id="rId23"/>
    <p:sldLayoutId id="2147483843" r:id="rId24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0707"/>
            <a:ext cx="9144000" cy="3657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81115" y="6560477"/>
            <a:ext cx="1493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C0EDAD-27A0-9447-9004-E733B36B95C3}" type="slidenum">
              <a:rPr lang="en-US" sz="1000" b="0" i="0" smtClean="0">
                <a:solidFill>
                  <a:srgbClr val="CCCCCC"/>
                </a:solidFill>
                <a:latin typeface="Trebuchet MS"/>
                <a:cs typeface="Trebuchet MS"/>
              </a:rPr>
              <a:pPr algn="r"/>
              <a:t>‹#›</a:t>
            </a:fld>
            <a:endParaRPr lang="en-US" sz="1000" b="0" i="0" dirty="0">
              <a:solidFill>
                <a:srgbClr val="CCCCCC"/>
              </a:solidFill>
              <a:latin typeface="Trebuchet MS"/>
              <a:cs typeface="Trebuchet M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72210" y="6564320"/>
            <a:ext cx="2316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0" spc="20" dirty="0" smtClean="0">
                <a:solidFill>
                  <a:schemeClr val="accent1"/>
                </a:solidFill>
                <a:latin typeface="Trebuchet MS"/>
                <a:cs typeface="Trebuchet MS"/>
              </a:rPr>
              <a:t>CONFIDENTIAL</a:t>
            </a:r>
            <a:endParaRPr lang="en-US" sz="800" b="0" i="0" kern="0" spc="20" dirty="0">
              <a:solidFill>
                <a:schemeClr val="accent1"/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04900" y="6601291"/>
            <a:ext cx="0" cy="164592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_footer.pn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30" y="6615683"/>
            <a:ext cx="476250" cy="16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0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  <p:sldLayoutId id="2147483863" r:id="rId19"/>
    <p:sldLayoutId id="2147483864" r:id="rId20"/>
    <p:sldLayoutId id="2147483871" r:id="rId2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600" kern="1200" cap="all" baseline="0">
          <a:solidFill>
            <a:schemeClr val="tx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10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9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0.xml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6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0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0.png"/><Relationship Id="rId3" Type="http://schemas.openxmlformats.org/officeDocument/2006/relationships/image" Target="../media/image36.jp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jp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1.jp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6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6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gasoftware/gga-selenium-framework" TargetMode="External"/><Relationship Id="rId2" Type="http://schemas.openxmlformats.org/officeDocument/2006/relationships/hyperlink" Target="mailto:roman_Iovlev@epam.com" TargetMode="External"/><Relationship Id="rId1" Type="http://schemas.openxmlformats.org/officeDocument/2006/relationships/slideLayout" Target="../slideLayouts/slideLayout160.xml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0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47662"/>
            <a:ext cx="7772400" cy="2370485"/>
          </a:xfrm>
        </p:spPr>
        <p:txBody>
          <a:bodyPr>
            <a:normAutofit/>
          </a:bodyPr>
          <a:lstStyle/>
          <a:p>
            <a:r>
              <a:rPr lang="en-US" sz="4000" dirty="0"/>
              <a:t>JDI - Future of UI </a:t>
            </a:r>
            <a:r>
              <a:rPr lang="en-US" sz="4000" dirty="0" smtClean="0"/>
              <a:t>Automation</a:t>
            </a:r>
            <a:br>
              <a:rPr lang="en-US" sz="4000" dirty="0" smtClean="0"/>
            </a:br>
            <a:r>
              <a:rPr lang="en-US" sz="4000" dirty="0" smtClean="0"/>
              <a:t>Let’s </a:t>
            </a:r>
            <a:r>
              <a:rPr lang="en-US" sz="4000" dirty="0"/>
              <a:t>work together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80000" y="4271554"/>
            <a:ext cx="3022600" cy="986246"/>
          </a:xfrm>
        </p:spPr>
        <p:txBody>
          <a:bodyPr anchor="b"/>
          <a:lstStyle/>
          <a:p>
            <a:pPr algn="r"/>
            <a:r>
              <a:rPr lang="en-US" dirty="0" smtClean="0"/>
              <a:t>Roman </a:t>
            </a:r>
            <a:r>
              <a:rPr lang="en-US" dirty="0" err="1" smtClean="0"/>
              <a:t>Iovlev</a:t>
            </a:r>
            <a:endParaRPr lang="en-US" dirty="0" smtClean="0"/>
          </a:p>
          <a:p>
            <a:pPr algn="r"/>
            <a:r>
              <a:rPr lang="en-US" dirty="0" smtClean="0"/>
              <a:t>January 19, 2016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85800" y="4288608"/>
            <a:ext cx="4023986" cy="986246"/>
          </a:xfrm>
          <a:prstGeom prst="rect">
            <a:avLst/>
          </a:prstGeom>
        </p:spPr>
        <p:txBody>
          <a:bodyPr anchor="ctr"/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 err="1" smtClean="0">
                <a:solidFill>
                  <a:srgbClr val="1E9660"/>
                </a:solidFill>
              </a:rPr>
              <a:t>Epam</a:t>
            </a:r>
            <a:r>
              <a:rPr lang="en-US" sz="3600" b="1" dirty="0" smtClean="0">
                <a:solidFill>
                  <a:srgbClr val="1E9660"/>
                </a:solidFill>
              </a:rPr>
              <a:t> Sec Online</a:t>
            </a:r>
            <a:endParaRPr lang="ru-RU" sz="3600" b="1" dirty="0">
              <a:solidFill>
                <a:srgbClr val="1E96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74" y="2981115"/>
            <a:ext cx="2843852" cy="10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2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279400"/>
            <a:ext cx="8227251" cy="696910"/>
          </a:xfrm>
        </p:spPr>
        <p:txBody>
          <a:bodyPr/>
          <a:lstStyle/>
          <a:p>
            <a:r>
              <a:rPr lang="en-US" dirty="0" smtClean="0"/>
              <a:t>Automation testing problems</a:t>
            </a:r>
            <a:endParaRPr lang="ru-RU" dirty="0"/>
          </a:p>
        </p:txBody>
      </p:sp>
      <p:sp>
        <p:nvSpPr>
          <p:cNvPr id="4" name="Содержимое 6"/>
          <p:cNvSpPr txBox="1">
            <a:spLocks/>
          </p:cNvSpPr>
          <p:nvPr/>
        </p:nvSpPr>
        <p:spPr>
          <a:xfrm>
            <a:off x="781050" y="1354365"/>
            <a:ext cx="7473359" cy="463731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3600" dirty="0" smtClean="0"/>
          </a:p>
          <a:p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49" y="1201964"/>
            <a:ext cx="8337929" cy="5062357"/>
          </a:xfrm>
        </p:spPr>
        <p:txBody>
          <a:bodyPr/>
          <a:lstStyle/>
          <a:p>
            <a:r>
              <a:rPr lang="en-US" sz="3600" dirty="0" smtClean="0"/>
              <a:t>New tests creation</a:t>
            </a:r>
            <a:endParaRPr lang="ru-RU" sz="3600" dirty="0" smtClean="0"/>
          </a:p>
          <a:p>
            <a:pPr lvl="1"/>
            <a:r>
              <a:rPr lang="en-US" sz="2000" dirty="0" smtClean="0"/>
              <a:t>Low-level native tools</a:t>
            </a:r>
          </a:p>
          <a:p>
            <a:pPr lvl="1"/>
            <a:r>
              <a:rPr lang="en-US" sz="2000" dirty="0" smtClean="0"/>
              <a:t>We create our own framework</a:t>
            </a:r>
          </a:p>
          <a:p>
            <a:r>
              <a:rPr lang="en-US" sz="3600" dirty="0" smtClean="0"/>
              <a:t>Old tests correction</a:t>
            </a:r>
          </a:p>
          <a:p>
            <a:pPr lvl="1"/>
            <a:r>
              <a:rPr lang="en-US" sz="2000" dirty="0" smtClean="0"/>
              <a:t>Custom framework-solution hard to understand</a:t>
            </a:r>
          </a:p>
          <a:p>
            <a:pPr lvl="1"/>
            <a:r>
              <a:rPr lang="en-US" sz="2000" dirty="0" smtClean="0"/>
              <a:t>Complex tests/data hierarchy</a:t>
            </a:r>
          </a:p>
          <a:p>
            <a:r>
              <a:rPr lang="en-US" sz="3600" dirty="0"/>
              <a:t>Analyze </a:t>
            </a:r>
            <a:r>
              <a:rPr lang="en-US" sz="3600" dirty="0" smtClean="0"/>
              <a:t>results</a:t>
            </a:r>
          </a:p>
          <a:p>
            <a:pPr lvl="1"/>
            <a:r>
              <a:rPr lang="en-US" sz="2000" dirty="0"/>
              <a:t>Not stable tests (false-positive, false-negative)</a:t>
            </a:r>
          </a:p>
          <a:p>
            <a:pPr lvl="1"/>
            <a:r>
              <a:rPr lang="en-US" sz="2000" dirty="0" smtClean="0"/>
              <a:t>Not enough fail info(no logging, data sets, tests naming etc.)</a:t>
            </a:r>
          </a:p>
          <a:p>
            <a:pPr lvl="1"/>
            <a:r>
              <a:rPr lang="en-US" sz="2000" dirty="0"/>
              <a:t>Complex architecture</a:t>
            </a:r>
          </a:p>
          <a:p>
            <a:pPr lvl="2"/>
            <a:endParaRPr lang="en-US" sz="2600" dirty="0" smtClean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844" y="2066795"/>
            <a:ext cx="2388180" cy="233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5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9156" y="685866"/>
            <a:ext cx="7625687" cy="1646237"/>
          </a:xfrm>
        </p:spPr>
        <p:txBody>
          <a:bodyPr>
            <a:normAutofit/>
          </a:bodyPr>
          <a:lstStyle/>
          <a:p>
            <a:r>
              <a:rPr lang="en-US" sz="8000" b="1" dirty="0" smtClean="0"/>
              <a:t>JDI</a:t>
            </a:r>
            <a:endParaRPr lang="ru-RU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74" y="2557513"/>
            <a:ext cx="2843852" cy="1044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578" y="3489304"/>
            <a:ext cx="4074310" cy="253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2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JDI Goals</a:t>
            </a:r>
            <a:endParaRPr lang="ru-RU" dirty="0"/>
          </a:p>
        </p:txBody>
      </p:sp>
      <p:sp>
        <p:nvSpPr>
          <p:cNvPr id="4" name="Содержимое 6"/>
          <p:cNvSpPr txBox="1">
            <a:spLocks/>
          </p:cNvSpPr>
          <p:nvPr/>
        </p:nvSpPr>
        <p:spPr>
          <a:xfrm>
            <a:off x="781050" y="1354365"/>
            <a:ext cx="7473359" cy="463731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3600" dirty="0" smtClean="0"/>
          </a:p>
          <a:p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41742" y="1201964"/>
            <a:ext cx="6473608" cy="478971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Accumulate best practices of UI automation (open source, page objects, logging, parallelism etc.)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Multiplatform framework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Intuitive test framework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Stable framework</a:t>
            </a:r>
            <a:endParaRPr lang="en-US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Flexible framework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54365"/>
            <a:ext cx="1192611" cy="1050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09" y="2783052"/>
            <a:ext cx="420989" cy="420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98" y="3204041"/>
            <a:ext cx="342900" cy="34290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98" y="3699342"/>
            <a:ext cx="691000" cy="69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09" y="4390342"/>
            <a:ext cx="823171" cy="8231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44" y="5326123"/>
            <a:ext cx="819354" cy="72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6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 Objects Pattern</a:t>
            </a:r>
            <a:endParaRPr lang="ru-RU" dirty="0"/>
          </a:p>
        </p:txBody>
      </p:sp>
      <p:sp>
        <p:nvSpPr>
          <p:cNvPr id="4" name="Содержимое 6"/>
          <p:cNvSpPr txBox="1">
            <a:spLocks/>
          </p:cNvSpPr>
          <p:nvPr/>
        </p:nvSpPr>
        <p:spPr>
          <a:xfrm>
            <a:off x="781050" y="1354365"/>
            <a:ext cx="7473359" cy="463731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3600" dirty="0" smtClean="0"/>
          </a:p>
          <a:p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522769"/>
            <a:ext cx="6611394" cy="4637314"/>
          </a:xfrm>
        </p:spPr>
        <p:txBody>
          <a:bodyPr/>
          <a:lstStyle/>
          <a:p>
            <a:r>
              <a:rPr lang="en-US" dirty="0" smtClean="0"/>
              <a:t>UI Objects</a:t>
            </a:r>
            <a:endParaRPr lang="en-US" sz="1800" dirty="0" smtClean="0"/>
          </a:p>
          <a:p>
            <a:pPr lvl="1"/>
            <a:r>
              <a:rPr lang="en-US" dirty="0" smtClean="0"/>
              <a:t>User elements not only for web (any UI)</a:t>
            </a:r>
          </a:p>
          <a:p>
            <a:pPr lvl="1"/>
            <a:r>
              <a:rPr lang="en-US" dirty="0" smtClean="0"/>
              <a:t>Implemented Page Objects (Form, Search, Pagination, Login form etc.)</a:t>
            </a:r>
          </a:p>
          <a:p>
            <a:pPr lvl="1"/>
            <a:endParaRPr lang="en-US" dirty="0" smtClean="0"/>
          </a:p>
          <a:p>
            <a:r>
              <a:rPr lang="en-US" dirty="0"/>
              <a:t>HTML Elements</a:t>
            </a:r>
          </a:p>
          <a:p>
            <a:pPr lvl="1"/>
            <a:r>
              <a:rPr lang="en-US" dirty="0"/>
              <a:t>User Elements (Button, Label, Table…) in Web</a:t>
            </a:r>
          </a:p>
          <a:p>
            <a:pPr lvl="1"/>
            <a:endParaRPr lang="en-US" dirty="0"/>
          </a:p>
          <a:p>
            <a:r>
              <a:rPr lang="en-US" dirty="0"/>
              <a:t>Page Objects</a:t>
            </a:r>
          </a:p>
          <a:p>
            <a:pPr lvl="1"/>
            <a:r>
              <a:rPr lang="en-US" dirty="0"/>
              <a:t>Web elements</a:t>
            </a:r>
          </a:p>
          <a:p>
            <a:pPr lvl="1"/>
            <a:r>
              <a:rPr lang="en-US" dirty="0"/>
              <a:t>Actions with elements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81109" y="3558071"/>
            <a:ext cx="580112" cy="194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6162" y="2189686"/>
            <a:ext cx="580112" cy="1943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39" y="434775"/>
            <a:ext cx="6543488" cy="487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3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JDI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965"/>
            <a:ext cx="8515350" cy="463731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</a:rPr>
              <a:t> @Test</a:t>
            </a:r>
          </a:p>
          <a:p>
            <a:pPr marL="0" indent="0">
              <a:buNone/>
            </a:pPr>
            <a:r>
              <a:rPr lang="en-US" sz="2400" dirty="0"/>
              <a:t>    public void </a:t>
            </a:r>
            <a:r>
              <a:rPr lang="en-US" sz="2400" dirty="0" err="1">
                <a:solidFill>
                  <a:srgbClr val="0070C0"/>
                </a:solidFill>
              </a:rPr>
              <a:t>menuTest</a:t>
            </a:r>
            <a:r>
              <a:rPr lang="en-US" sz="2400" dirty="0"/>
              <a:t>() {</a:t>
            </a:r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sz="2400" dirty="0" err="1">
                <a:solidFill>
                  <a:srgbClr val="7030A0"/>
                </a:solidFill>
              </a:rPr>
              <a:t>menu</a:t>
            </a:r>
            <a:r>
              <a:rPr lang="en-US" sz="2400" dirty="0" err="1"/>
              <a:t>.select</a:t>
            </a:r>
            <a:r>
              <a:rPr lang="en-US" sz="2400" dirty="0">
                <a:solidFill>
                  <a:srgbClr val="00B050"/>
                </a:solidFill>
              </a:rPr>
              <a:t>("Man"</a:t>
            </a:r>
            <a:r>
              <a:rPr lang="en-US" sz="2400" dirty="0"/>
              <a:t>);</a:t>
            </a:r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sz="2400" dirty="0" err="1">
                <a:solidFill>
                  <a:srgbClr val="7030A0"/>
                </a:solidFill>
              </a:rPr>
              <a:t>sizes</a:t>
            </a:r>
            <a:r>
              <a:rPr lang="en-US" sz="2400" dirty="0" err="1"/>
              <a:t>.check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B050"/>
                </a:solidFill>
              </a:rPr>
              <a:t>"M"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B050"/>
                </a:solidFill>
              </a:rPr>
              <a:t>"L"</a:t>
            </a:r>
            <a:r>
              <a:rPr lang="en-US" sz="2400" dirty="0"/>
              <a:t>);</a:t>
            </a:r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sz="2400" dirty="0" err="1">
                <a:solidFill>
                  <a:srgbClr val="7030A0"/>
                </a:solidFill>
              </a:rPr>
              <a:t>searchButton</a:t>
            </a:r>
            <a:r>
              <a:rPr lang="en-US" sz="2400" dirty="0" err="1"/>
              <a:t>.click</a:t>
            </a:r>
            <a:r>
              <a:rPr lang="en-US" sz="2400" dirty="0"/>
              <a:t>();</a:t>
            </a:r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sz="2400" dirty="0" err="1"/>
              <a:t>Assert.areEquals</a:t>
            </a:r>
            <a:r>
              <a:rPr lang="en-US" sz="2400" dirty="0"/>
              <a:t>(</a:t>
            </a:r>
            <a:r>
              <a:rPr lang="en-US" sz="2400" dirty="0" err="1">
                <a:solidFill>
                  <a:srgbClr val="7030A0"/>
                </a:solidFill>
              </a:rPr>
              <a:t>results</a:t>
            </a:r>
            <a:r>
              <a:rPr lang="en-US" sz="2400" dirty="0" err="1"/>
              <a:t>.rows</a:t>
            </a:r>
            <a:r>
              <a:rPr lang="en-US" sz="2400" dirty="0"/>
              <a:t>().count(), </a:t>
            </a:r>
            <a:r>
              <a:rPr lang="en-US" sz="2400" dirty="0" smtClean="0">
                <a:solidFill>
                  <a:srgbClr val="0070C0"/>
                </a:solidFill>
              </a:rPr>
              <a:t>4</a:t>
            </a:r>
            <a:r>
              <a:rPr lang="en-US" sz="2400" dirty="0" smtClean="0"/>
              <a:t>);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sz="2400" dirty="0" err="1"/>
              <a:t>Assert.isNotEmpty</a:t>
            </a:r>
            <a:r>
              <a:rPr lang="en-US" sz="2400" dirty="0" smtClean="0"/>
              <a:t>(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en-US" sz="2400" dirty="0" err="1" smtClean="0">
                <a:solidFill>
                  <a:srgbClr val="7030A0"/>
                </a:solidFill>
              </a:rPr>
              <a:t>results</a:t>
            </a:r>
            <a:r>
              <a:rPr lang="en-US" sz="2400" dirty="0" err="1" smtClean="0"/>
              <a:t>.row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B050"/>
                </a:solidFill>
              </a:rPr>
              <a:t>"Best Jacket"</a:t>
            </a:r>
            <a:r>
              <a:rPr lang="en-US" sz="2400" dirty="0"/>
              <a:t>, column(</a:t>
            </a:r>
            <a:r>
              <a:rPr lang="en-US" sz="2400" dirty="0">
                <a:solidFill>
                  <a:srgbClr val="00B050"/>
                </a:solidFill>
              </a:rPr>
              <a:t>"Title"</a:t>
            </a:r>
            <a:r>
              <a:rPr lang="en-US" sz="2400" dirty="0"/>
              <a:t>)));</a:t>
            </a:r>
          </a:p>
          <a:p>
            <a:pPr marL="0" indent="0">
              <a:buNone/>
            </a:pPr>
            <a:r>
              <a:rPr lang="en-US" sz="2400" dirty="0"/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161510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JDI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965"/>
            <a:ext cx="8515350" cy="463731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</a:rPr>
              <a:t>@</a:t>
            </a:r>
            <a:r>
              <a:rPr lang="en-US" sz="2400" dirty="0" err="1">
                <a:solidFill>
                  <a:srgbClr val="FFC000"/>
                </a:solidFill>
              </a:rPr>
              <a:t>JPage</a:t>
            </a:r>
            <a:r>
              <a:rPr lang="en-US" sz="2400" dirty="0"/>
              <a:t>(</a:t>
            </a:r>
            <a:r>
              <a:rPr lang="en-US" sz="2400" dirty="0" err="1"/>
              <a:t>url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00B050"/>
                </a:solidFill>
              </a:rPr>
              <a:t>"http://www.epam.com"</a:t>
            </a:r>
            <a:r>
              <a:rPr lang="en-US" sz="2400" dirty="0"/>
              <a:t>)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public </a:t>
            </a:r>
            <a:r>
              <a:rPr lang="en-US" sz="2400" dirty="0"/>
              <a:t>class </a:t>
            </a:r>
            <a:r>
              <a:rPr lang="en-US" sz="2400" dirty="0" err="1" smtClean="0"/>
              <a:t>JacketPage</a:t>
            </a:r>
            <a:r>
              <a:rPr lang="en-US" sz="2400" dirty="0" smtClean="0"/>
              <a:t> extends </a:t>
            </a:r>
            <a:r>
              <a:rPr lang="en-US" sz="2400" dirty="0" err="1" smtClean="0"/>
              <a:t>WebPage</a:t>
            </a:r>
            <a:r>
              <a:rPr lang="en-US" sz="2400" dirty="0" smtClean="0"/>
              <a:t> </a:t>
            </a:r>
            <a:r>
              <a:rPr lang="en-US" sz="2400" dirty="0"/>
              <a:t>{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FFC000"/>
                </a:solidFill>
              </a:rPr>
              <a:t>@</a:t>
            </a:r>
            <a:r>
              <a:rPr lang="en-US" sz="2400" dirty="0" err="1" smtClean="0">
                <a:solidFill>
                  <a:srgbClr val="FFC000"/>
                </a:solidFill>
              </a:rPr>
              <a:t>FindBy</a:t>
            </a:r>
            <a:r>
              <a:rPr lang="en-US" sz="2400" dirty="0"/>
              <a:t>(</a:t>
            </a:r>
            <a:r>
              <a:rPr lang="en-US" sz="2400" dirty="0" err="1"/>
              <a:t>css</a:t>
            </a:r>
            <a:r>
              <a:rPr lang="en-US" sz="2400" dirty="0" smtClean="0"/>
              <a:t>="") public </a:t>
            </a:r>
            <a:r>
              <a:rPr lang="en-US" sz="2400" dirty="0">
                <a:solidFill>
                  <a:srgbClr val="00B050"/>
                </a:solidFill>
              </a:rPr>
              <a:t>Menu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7030A0"/>
                </a:solidFill>
              </a:rPr>
              <a:t>menu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FFC000"/>
                </a:solidFill>
              </a:rPr>
              <a:t>@</a:t>
            </a:r>
            <a:r>
              <a:rPr lang="en-US" sz="2400" dirty="0" err="1" smtClean="0">
                <a:solidFill>
                  <a:srgbClr val="FFC000"/>
                </a:solidFill>
              </a:rPr>
              <a:t>FindBy</a:t>
            </a:r>
            <a:r>
              <a:rPr lang="en-US" sz="2400" dirty="0"/>
              <a:t>(</a:t>
            </a:r>
            <a:r>
              <a:rPr lang="en-US" sz="2400" dirty="0" err="1"/>
              <a:t>css</a:t>
            </a:r>
            <a:r>
              <a:rPr lang="en-US" sz="2400" dirty="0" smtClean="0"/>
              <a:t>="") </a:t>
            </a:r>
            <a:r>
              <a:rPr lang="en-US" sz="2400" dirty="0"/>
              <a:t>public </a:t>
            </a:r>
            <a:r>
              <a:rPr lang="en-US" sz="2400" dirty="0" err="1">
                <a:solidFill>
                  <a:srgbClr val="00B050"/>
                </a:solidFill>
              </a:rPr>
              <a:t>CheckList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sizes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FFC000"/>
                </a:solidFill>
              </a:rPr>
              <a:t>@</a:t>
            </a:r>
            <a:r>
              <a:rPr lang="en-US" sz="2400" dirty="0" err="1" smtClean="0">
                <a:solidFill>
                  <a:srgbClr val="FFC000"/>
                </a:solidFill>
              </a:rPr>
              <a:t>FindBy</a:t>
            </a:r>
            <a:r>
              <a:rPr lang="en-US" sz="2400" dirty="0"/>
              <a:t>(</a:t>
            </a:r>
            <a:r>
              <a:rPr lang="en-US" sz="2400" dirty="0" err="1"/>
              <a:t>css</a:t>
            </a:r>
            <a:r>
              <a:rPr lang="en-US" sz="2400" dirty="0" smtClean="0"/>
              <a:t>="") </a:t>
            </a:r>
            <a:r>
              <a:rPr lang="en-US" sz="2400" dirty="0"/>
              <a:t>public </a:t>
            </a:r>
            <a:r>
              <a:rPr lang="en-US" sz="2400" dirty="0">
                <a:solidFill>
                  <a:srgbClr val="00B050"/>
                </a:solidFill>
              </a:rPr>
              <a:t>Button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7030A0"/>
                </a:solidFill>
              </a:rPr>
              <a:t>searchButton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FFC000"/>
                </a:solidFill>
              </a:rPr>
              <a:t>@</a:t>
            </a:r>
            <a:r>
              <a:rPr lang="en-US" sz="2400" dirty="0" err="1" smtClean="0">
                <a:solidFill>
                  <a:srgbClr val="FFC000"/>
                </a:solidFill>
              </a:rPr>
              <a:t>FindBy</a:t>
            </a:r>
            <a:r>
              <a:rPr lang="en-US" sz="2400" dirty="0"/>
              <a:t>(</a:t>
            </a:r>
            <a:r>
              <a:rPr lang="en-US" sz="2400" dirty="0" err="1"/>
              <a:t>css</a:t>
            </a:r>
            <a:r>
              <a:rPr lang="en-US" sz="2400" dirty="0" smtClean="0"/>
              <a:t>="") </a:t>
            </a:r>
            <a:r>
              <a:rPr lang="en-US" sz="2400" dirty="0"/>
              <a:t>public </a:t>
            </a:r>
            <a:r>
              <a:rPr lang="en-US" sz="2400" dirty="0">
                <a:solidFill>
                  <a:srgbClr val="00B050"/>
                </a:solidFill>
              </a:rPr>
              <a:t>Table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results</a:t>
            </a:r>
            <a:r>
              <a:rPr lang="en-US" sz="2400" dirty="0" smtClean="0"/>
              <a:t>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9721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Selenium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965"/>
            <a:ext cx="8515350" cy="463731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public </a:t>
            </a:r>
            <a:r>
              <a:rPr lang="en-US" sz="1600" dirty="0"/>
              <a:t>class </a:t>
            </a:r>
            <a:r>
              <a:rPr lang="en-US" sz="1600" dirty="0" err="1" smtClean="0"/>
              <a:t>JacketPage</a:t>
            </a:r>
            <a:r>
              <a:rPr lang="en-US" sz="1600" dirty="0" smtClean="0"/>
              <a:t> {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@</a:t>
            </a:r>
            <a:r>
              <a:rPr lang="en-US" sz="1600" dirty="0" err="1" smtClean="0"/>
              <a:t>FindBy</a:t>
            </a:r>
            <a:r>
              <a:rPr lang="en-US" sz="1600" dirty="0"/>
              <a:t>(</a:t>
            </a:r>
            <a:r>
              <a:rPr lang="en-US" sz="1600" dirty="0" err="1"/>
              <a:t>css</a:t>
            </a:r>
            <a:r>
              <a:rPr lang="en-US" sz="1600" dirty="0" smtClean="0"/>
              <a:t>="") </a:t>
            </a:r>
            <a:r>
              <a:rPr lang="en-US" sz="1600" dirty="0"/>
              <a:t>public </a:t>
            </a:r>
            <a:r>
              <a:rPr lang="en-US" sz="1600" dirty="0" smtClean="0"/>
              <a:t>List&lt;</a:t>
            </a:r>
            <a:r>
              <a:rPr lang="en-US" sz="1600" dirty="0" err="1" smtClean="0"/>
              <a:t>WebElement</a:t>
            </a:r>
            <a:r>
              <a:rPr lang="en-US" sz="1600" dirty="0" smtClean="0"/>
              <a:t>&gt; </a:t>
            </a:r>
            <a:r>
              <a:rPr lang="en-US" sz="1600" dirty="0" err="1" smtClean="0"/>
              <a:t>menuElements</a:t>
            </a:r>
            <a:r>
              <a:rPr lang="en-US" sz="1600" dirty="0" smtClean="0"/>
              <a:t>;</a:t>
            </a:r>
          </a:p>
          <a:p>
            <a:pPr marL="0" indent="0">
              <a:buNone/>
            </a:pPr>
            <a:r>
              <a:rPr lang="en-US" sz="1600" dirty="0" smtClean="0"/>
              <a:t>    @</a:t>
            </a:r>
            <a:r>
              <a:rPr lang="en-US" sz="1600" dirty="0" err="1"/>
              <a:t>FindBy</a:t>
            </a:r>
            <a:r>
              <a:rPr lang="en-US" sz="1600" dirty="0"/>
              <a:t>(</a:t>
            </a:r>
            <a:r>
              <a:rPr lang="en-US" sz="1600" dirty="0" err="1"/>
              <a:t>css</a:t>
            </a:r>
            <a:r>
              <a:rPr lang="en-US" sz="1600" dirty="0"/>
              <a:t>="") public </a:t>
            </a:r>
            <a:r>
              <a:rPr lang="en-US" sz="1600" dirty="0" err="1"/>
              <a:t>WebElement</a:t>
            </a:r>
            <a:r>
              <a:rPr lang="en-US" sz="1600" dirty="0"/>
              <a:t> </a:t>
            </a:r>
            <a:r>
              <a:rPr lang="en-US" sz="1600" dirty="0" err="1" smtClean="0"/>
              <a:t>menuIsSelected</a:t>
            </a:r>
            <a:r>
              <a:rPr lang="en-US" sz="1600" dirty="0" smtClean="0"/>
              <a:t>;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@</a:t>
            </a:r>
            <a:r>
              <a:rPr lang="en-US" sz="1600" dirty="0" err="1" smtClean="0"/>
              <a:t>FindBy</a:t>
            </a:r>
            <a:r>
              <a:rPr lang="en-US" sz="1600" dirty="0"/>
              <a:t>(</a:t>
            </a:r>
            <a:r>
              <a:rPr lang="en-US" sz="1600" dirty="0" err="1"/>
              <a:t>css</a:t>
            </a:r>
            <a:r>
              <a:rPr lang="en-US" sz="1600" dirty="0" smtClean="0"/>
              <a:t>="") </a:t>
            </a:r>
            <a:r>
              <a:rPr lang="en-US" sz="1600" dirty="0"/>
              <a:t>public </a:t>
            </a:r>
            <a:r>
              <a:rPr lang="en-US" sz="1600" dirty="0" smtClean="0"/>
              <a:t>List&lt;</a:t>
            </a:r>
            <a:r>
              <a:rPr lang="en-US" sz="1600" dirty="0" err="1" smtClean="0"/>
              <a:t>WebElement</a:t>
            </a:r>
            <a:r>
              <a:rPr lang="en-US" sz="1600" dirty="0" smtClean="0"/>
              <a:t>&gt; </a:t>
            </a:r>
            <a:r>
              <a:rPr lang="en-US" sz="1600" dirty="0" err="1" smtClean="0"/>
              <a:t>sizesElements</a:t>
            </a:r>
            <a:r>
              <a:rPr lang="en-US" sz="1600" dirty="0" smtClean="0"/>
              <a:t>;</a:t>
            </a:r>
          </a:p>
          <a:p>
            <a:pPr marL="0" indent="0">
              <a:buNone/>
            </a:pPr>
            <a:r>
              <a:rPr lang="en-US" sz="1600" dirty="0" smtClean="0"/>
              <a:t>    @</a:t>
            </a:r>
            <a:r>
              <a:rPr lang="en-US" sz="1600" dirty="0" err="1" smtClean="0"/>
              <a:t>FindBy</a:t>
            </a:r>
            <a:r>
              <a:rPr lang="en-US" sz="1600" dirty="0" smtClean="0"/>
              <a:t>(</a:t>
            </a:r>
            <a:r>
              <a:rPr lang="en-US" sz="1600" dirty="0" err="1" smtClean="0"/>
              <a:t>css</a:t>
            </a:r>
            <a:r>
              <a:rPr lang="en-US" sz="1600" dirty="0" smtClean="0"/>
              <a:t>="") </a:t>
            </a:r>
            <a:r>
              <a:rPr lang="en-US" sz="1600" dirty="0"/>
              <a:t>public </a:t>
            </a:r>
            <a:r>
              <a:rPr lang="en-US" sz="1600" dirty="0" err="1"/>
              <a:t>WebElement</a:t>
            </a:r>
            <a:r>
              <a:rPr lang="en-US" sz="1600" dirty="0"/>
              <a:t> </a:t>
            </a:r>
            <a:r>
              <a:rPr lang="en-US" sz="1600" dirty="0" err="1" smtClean="0"/>
              <a:t>sizesIsChecked</a:t>
            </a:r>
            <a:r>
              <a:rPr lang="en-US" sz="1600" dirty="0" smtClean="0"/>
              <a:t>;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    </a:t>
            </a:r>
            <a:r>
              <a:rPr lang="en-US" sz="1600" dirty="0"/>
              <a:t>@</a:t>
            </a:r>
            <a:r>
              <a:rPr lang="en-US" sz="1600" dirty="0" err="1"/>
              <a:t>FindBy</a:t>
            </a:r>
            <a:r>
              <a:rPr lang="en-US" sz="1600" dirty="0"/>
              <a:t>(</a:t>
            </a:r>
            <a:r>
              <a:rPr lang="en-US" sz="1600" dirty="0" err="1"/>
              <a:t>css</a:t>
            </a:r>
            <a:r>
              <a:rPr lang="en-US" sz="1600" dirty="0" smtClean="0"/>
              <a:t>="") </a:t>
            </a:r>
            <a:r>
              <a:rPr lang="en-US" sz="1600" dirty="0"/>
              <a:t>public </a:t>
            </a:r>
            <a:r>
              <a:rPr lang="en-US" sz="1600" dirty="0" smtClean="0"/>
              <a:t>List&lt;</a:t>
            </a:r>
            <a:r>
              <a:rPr lang="en-US" sz="1600" dirty="0" err="1" smtClean="0"/>
              <a:t>WebElement</a:t>
            </a:r>
            <a:r>
              <a:rPr lang="en-US" sz="1600" dirty="0" smtClean="0"/>
              <a:t>&gt; </a:t>
            </a:r>
            <a:r>
              <a:rPr lang="en-US" sz="1600" dirty="0" err="1" smtClean="0"/>
              <a:t>sizesLabels</a:t>
            </a:r>
            <a:r>
              <a:rPr lang="en-US" sz="1600" dirty="0" smtClean="0"/>
              <a:t>;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@</a:t>
            </a:r>
            <a:r>
              <a:rPr lang="en-US" sz="1600" dirty="0" err="1" smtClean="0"/>
              <a:t>FindBy</a:t>
            </a:r>
            <a:r>
              <a:rPr lang="en-US" sz="1600" dirty="0"/>
              <a:t>(</a:t>
            </a:r>
            <a:r>
              <a:rPr lang="en-US" sz="1600" dirty="0" err="1"/>
              <a:t>css</a:t>
            </a:r>
            <a:r>
              <a:rPr lang="en-US" sz="1600" dirty="0" smtClean="0"/>
              <a:t>="") </a:t>
            </a:r>
            <a:r>
              <a:rPr lang="en-US" sz="1600" dirty="0"/>
              <a:t>public </a:t>
            </a:r>
            <a:r>
              <a:rPr lang="en-US" sz="1600" dirty="0" err="1"/>
              <a:t>WebElement</a:t>
            </a:r>
            <a:r>
              <a:rPr lang="en-US" sz="1600" dirty="0"/>
              <a:t> </a:t>
            </a:r>
            <a:r>
              <a:rPr lang="en-US" sz="1600" dirty="0" err="1" smtClean="0"/>
              <a:t>searchButton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    </a:t>
            </a:r>
            <a:r>
              <a:rPr lang="en-US" sz="1600" dirty="0"/>
              <a:t>@</a:t>
            </a:r>
            <a:r>
              <a:rPr lang="en-US" sz="1600" dirty="0" err="1" smtClean="0"/>
              <a:t>FindBy</a:t>
            </a:r>
            <a:r>
              <a:rPr lang="en-US" sz="1600" dirty="0"/>
              <a:t>(</a:t>
            </a:r>
            <a:r>
              <a:rPr lang="en-US" sz="1600" dirty="0" err="1"/>
              <a:t>css</a:t>
            </a:r>
            <a:r>
              <a:rPr lang="en-US" sz="1600" dirty="0" smtClean="0"/>
              <a:t>="") </a:t>
            </a:r>
            <a:r>
              <a:rPr lang="en-US" sz="1600" dirty="0"/>
              <a:t>public </a:t>
            </a:r>
            <a:r>
              <a:rPr lang="en-US" sz="1600" dirty="0" smtClean="0"/>
              <a:t>List&lt;</a:t>
            </a:r>
            <a:r>
              <a:rPr lang="en-US" sz="1600" dirty="0" err="1" smtClean="0"/>
              <a:t>WebElement</a:t>
            </a:r>
            <a:r>
              <a:rPr lang="en-US" sz="1600" dirty="0" smtClean="0"/>
              <a:t>&gt; </a:t>
            </a:r>
            <a:r>
              <a:rPr lang="en-US" sz="1600" dirty="0" err="1" smtClean="0"/>
              <a:t>resultsColumnHeaders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r>
              <a:rPr lang="en-US" sz="1600" dirty="0"/>
              <a:t>    @</a:t>
            </a:r>
            <a:r>
              <a:rPr lang="en-US" sz="1600" dirty="0" err="1"/>
              <a:t>FindBy</a:t>
            </a:r>
            <a:r>
              <a:rPr lang="en-US" sz="1600" dirty="0"/>
              <a:t>(</a:t>
            </a:r>
            <a:r>
              <a:rPr lang="en-US" sz="1600" dirty="0" err="1"/>
              <a:t>css</a:t>
            </a:r>
            <a:r>
              <a:rPr lang="en-US" sz="1600" dirty="0"/>
              <a:t>="") public </a:t>
            </a:r>
            <a:r>
              <a:rPr lang="en-US" sz="1600" dirty="0" smtClean="0"/>
              <a:t>List&lt;</a:t>
            </a:r>
            <a:r>
              <a:rPr lang="en-US" sz="1600" dirty="0" err="1" smtClean="0"/>
              <a:t>WebElement</a:t>
            </a:r>
            <a:r>
              <a:rPr lang="en-US" sz="1600" dirty="0" smtClean="0"/>
              <a:t>&gt; </a:t>
            </a:r>
            <a:r>
              <a:rPr lang="en-US" sz="1600" dirty="0" err="1" smtClean="0"/>
              <a:t>resultsRowsHeaders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r>
              <a:rPr lang="en-US" sz="1600" dirty="0" smtClean="0"/>
              <a:t>    @</a:t>
            </a:r>
            <a:r>
              <a:rPr lang="en-US" sz="1600" dirty="0" err="1"/>
              <a:t>FindBy</a:t>
            </a:r>
            <a:r>
              <a:rPr lang="en-US" sz="1600" dirty="0"/>
              <a:t>(</a:t>
            </a:r>
            <a:r>
              <a:rPr lang="en-US" sz="1600" dirty="0" err="1"/>
              <a:t>css</a:t>
            </a:r>
            <a:r>
              <a:rPr lang="en-US" sz="1600" dirty="0"/>
              <a:t>="") public </a:t>
            </a:r>
            <a:r>
              <a:rPr lang="en-US" sz="1600" dirty="0" smtClean="0"/>
              <a:t>List&lt;</a:t>
            </a:r>
            <a:r>
              <a:rPr lang="en-US" sz="1600" dirty="0" err="1" smtClean="0"/>
              <a:t>WebElement</a:t>
            </a:r>
            <a:r>
              <a:rPr lang="en-US" sz="1600" dirty="0" smtClean="0"/>
              <a:t>&gt;</a:t>
            </a:r>
            <a:r>
              <a:rPr lang="en-US" sz="1600" dirty="0" err="1" smtClean="0"/>
              <a:t>resultsCellsHeaders</a:t>
            </a:r>
            <a:r>
              <a:rPr lang="en-US" sz="1600" dirty="0"/>
              <a:t>;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    </a:t>
            </a:r>
            <a:r>
              <a:rPr lang="en-US" sz="1600" dirty="0"/>
              <a:t>@</a:t>
            </a:r>
            <a:r>
              <a:rPr lang="en-US" sz="1600" dirty="0" err="1"/>
              <a:t>FindBy</a:t>
            </a:r>
            <a:r>
              <a:rPr lang="en-US" sz="1600" dirty="0"/>
              <a:t>(</a:t>
            </a:r>
            <a:r>
              <a:rPr lang="en-US" sz="1600" dirty="0" err="1"/>
              <a:t>css</a:t>
            </a:r>
            <a:r>
              <a:rPr lang="en-US" sz="1600" dirty="0"/>
              <a:t>="") public </a:t>
            </a:r>
            <a:r>
              <a:rPr lang="en-US" sz="1600" dirty="0" smtClean="0"/>
              <a:t>List&lt;</a:t>
            </a:r>
            <a:r>
              <a:rPr lang="en-US" sz="1600" dirty="0" err="1" smtClean="0"/>
              <a:t>WebElement</a:t>
            </a:r>
            <a:r>
              <a:rPr lang="en-US" sz="1600" dirty="0" smtClean="0"/>
              <a:t>&gt; </a:t>
            </a:r>
            <a:r>
              <a:rPr lang="en-US" sz="1600" dirty="0" err="1" smtClean="0"/>
              <a:t>resultsColumn</a:t>
            </a:r>
            <a:r>
              <a:rPr lang="en-US" sz="1600" dirty="0" smtClean="0"/>
              <a:t>;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@</a:t>
            </a:r>
            <a:r>
              <a:rPr lang="en-US" sz="1600" dirty="0" err="1"/>
              <a:t>FindBy</a:t>
            </a:r>
            <a:r>
              <a:rPr lang="en-US" sz="1600" dirty="0"/>
              <a:t>(</a:t>
            </a:r>
            <a:r>
              <a:rPr lang="en-US" sz="1600" dirty="0" err="1"/>
              <a:t>css</a:t>
            </a:r>
            <a:r>
              <a:rPr lang="en-US" sz="1600" dirty="0"/>
              <a:t>="") public List&lt;</a:t>
            </a:r>
            <a:r>
              <a:rPr lang="en-US" sz="1600" dirty="0" err="1"/>
              <a:t>WebElement</a:t>
            </a:r>
            <a:r>
              <a:rPr lang="en-US" sz="1600" dirty="0"/>
              <a:t>&gt; </a:t>
            </a:r>
            <a:r>
              <a:rPr lang="en-US" sz="1600" dirty="0" err="1" smtClean="0"/>
              <a:t>resultsRow</a:t>
            </a:r>
            <a:r>
              <a:rPr lang="en-US" sz="1600" dirty="0" smtClean="0"/>
              <a:t>;</a:t>
            </a:r>
          </a:p>
          <a:p>
            <a:pPr marL="0" indent="0">
              <a:buNone/>
            </a:pPr>
            <a:r>
              <a:rPr lang="en-US" sz="1600" dirty="0" smtClean="0"/>
              <a:t>	…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6933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Selenium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965"/>
            <a:ext cx="8515350" cy="463731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public </a:t>
            </a:r>
            <a:r>
              <a:rPr lang="en-US" sz="1600" dirty="0"/>
              <a:t>class </a:t>
            </a:r>
            <a:r>
              <a:rPr lang="en-US" sz="1600" dirty="0" err="1" smtClean="0"/>
              <a:t>JacketPage</a:t>
            </a:r>
            <a:r>
              <a:rPr lang="en-US" sz="1600" dirty="0" smtClean="0"/>
              <a:t> {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@</a:t>
            </a:r>
            <a:r>
              <a:rPr lang="en-US" sz="1600" dirty="0" err="1" smtClean="0"/>
              <a:t>FindBy</a:t>
            </a:r>
            <a:r>
              <a:rPr lang="en-US" sz="1600" dirty="0"/>
              <a:t>(</a:t>
            </a:r>
            <a:r>
              <a:rPr lang="en-US" sz="1600" dirty="0" err="1"/>
              <a:t>css</a:t>
            </a:r>
            <a:r>
              <a:rPr lang="en-US" sz="1600" dirty="0" smtClean="0"/>
              <a:t>="") </a:t>
            </a:r>
            <a:r>
              <a:rPr lang="en-US" sz="1600" dirty="0"/>
              <a:t>public </a:t>
            </a:r>
            <a:r>
              <a:rPr lang="en-US" sz="1600" dirty="0" smtClean="0"/>
              <a:t>List&lt;</a:t>
            </a:r>
            <a:r>
              <a:rPr lang="en-US" sz="1600" dirty="0" err="1" smtClean="0"/>
              <a:t>WebElement</a:t>
            </a:r>
            <a:r>
              <a:rPr lang="en-US" sz="1600" dirty="0" smtClean="0"/>
              <a:t>&gt; </a:t>
            </a:r>
            <a:r>
              <a:rPr lang="en-US" sz="1600" dirty="0" err="1" smtClean="0"/>
              <a:t>menuElements</a:t>
            </a:r>
            <a:r>
              <a:rPr lang="en-US" sz="1600" dirty="0" smtClean="0"/>
              <a:t>;</a:t>
            </a:r>
          </a:p>
          <a:p>
            <a:pPr marL="0" indent="0">
              <a:buNone/>
            </a:pPr>
            <a:r>
              <a:rPr lang="en-US" sz="1600" dirty="0" smtClean="0"/>
              <a:t>	...</a:t>
            </a:r>
          </a:p>
          <a:p>
            <a:pPr marL="0" indent="0">
              <a:buNone/>
            </a:pPr>
            <a:r>
              <a:rPr lang="en-US" sz="1600" dirty="0" smtClean="0"/>
              <a:t>    @</a:t>
            </a:r>
            <a:r>
              <a:rPr lang="en-US" sz="1600" dirty="0" err="1" smtClean="0"/>
              <a:t>FindBy</a:t>
            </a:r>
            <a:r>
              <a:rPr lang="en-US" sz="1600" dirty="0" smtClean="0"/>
              <a:t>(</a:t>
            </a:r>
            <a:r>
              <a:rPr lang="en-US" sz="1600" dirty="0" err="1" smtClean="0"/>
              <a:t>css</a:t>
            </a:r>
            <a:r>
              <a:rPr lang="en-US" sz="1600" dirty="0" smtClean="0"/>
              <a:t>="") public List&lt;</a:t>
            </a:r>
            <a:r>
              <a:rPr lang="en-US" sz="1600" dirty="0" err="1" smtClean="0"/>
              <a:t>WebElement</a:t>
            </a:r>
            <a:r>
              <a:rPr lang="en-US" sz="1600" dirty="0" smtClean="0"/>
              <a:t>&gt; </a:t>
            </a:r>
            <a:r>
              <a:rPr lang="en-US" sz="1600" dirty="0" err="1" smtClean="0"/>
              <a:t>resultsRow</a:t>
            </a:r>
            <a:r>
              <a:rPr lang="en-US" sz="1600" dirty="0" smtClean="0"/>
              <a:t>;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	public void </a:t>
            </a:r>
            <a:r>
              <a:rPr lang="en-US" sz="1600" dirty="0" err="1" smtClean="0"/>
              <a:t>selectElementFromMenu</a:t>
            </a:r>
            <a:r>
              <a:rPr lang="en-US" sz="1600" dirty="0" smtClean="0"/>
              <a:t>(String name) { … }</a:t>
            </a:r>
          </a:p>
          <a:p>
            <a:pPr marL="0" indent="0">
              <a:buNone/>
            </a:pPr>
            <a:r>
              <a:rPr lang="en-US" sz="1600" dirty="0" smtClean="0"/>
              <a:t> </a:t>
            </a:r>
            <a:r>
              <a:rPr lang="en-US" sz="1600" dirty="0"/>
              <a:t>	public </a:t>
            </a:r>
            <a:r>
              <a:rPr lang="en-US" sz="1600" dirty="0" smtClean="0"/>
              <a:t>String </a:t>
            </a:r>
            <a:r>
              <a:rPr lang="en-US" sz="1600" dirty="0" err="1" smtClean="0"/>
              <a:t>getSelectedMenuItem</a:t>
            </a:r>
            <a:r>
              <a:rPr lang="en-US" sz="1600" dirty="0" smtClean="0"/>
              <a:t>()</a:t>
            </a:r>
            <a:r>
              <a:rPr lang="en-US" sz="1600" dirty="0"/>
              <a:t> { … }</a:t>
            </a:r>
          </a:p>
          <a:p>
            <a:pPr marL="0" indent="0">
              <a:buNone/>
            </a:pPr>
            <a:r>
              <a:rPr lang="en-US" sz="1600" dirty="0"/>
              <a:t>	public </a:t>
            </a:r>
            <a:r>
              <a:rPr lang="en-US" sz="1600" dirty="0" err="1" smtClean="0"/>
              <a:t>boolean</a:t>
            </a:r>
            <a:r>
              <a:rPr lang="en-US" sz="1600" dirty="0" smtClean="0"/>
              <a:t> </a:t>
            </a:r>
            <a:r>
              <a:rPr lang="en-US" sz="1600" dirty="0" err="1" smtClean="0"/>
              <a:t>isMenuItemSelected</a:t>
            </a:r>
            <a:r>
              <a:rPr lang="en-US" sz="1600" dirty="0" smtClean="0"/>
              <a:t>(String </a:t>
            </a:r>
            <a:r>
              <a:rPr lang="en-US" sz="1600" dirty="0"/>
              <a:t>name</a:t>
            </a:r>
            <a:r>
              <a:rPr lang="en-US" sz="1600" dirty="0" smtClean="0"/>
              <a:t>)</a:t>
            </a:r>
            <a:r>
              <a:rPr lang="en-US" sz="1600" dirty="0"/>
              <a:t> { … }</a:t>
            </a:r>
          </a:p>
          <a:p>
            <a:pPr marL="0" indent="0">
              <a:buNone/>
            </a:pPr>
            <a:r>
              <a:rPr lang="en-US" sz="1600" dirty="0"/>
              <a:t>	public void </a:t>
            </a:r>
            <a:r>
              <a:rPr lang="en-US" sz="1600" dirty="0" err="1"/>
              <a:t>selectElementFromMenu</a:t>
            </a:r>
            <a:r>
              <a:rPr lang="en-US" sz="1600" dirty="0"/>
              <a:t>(String name</a:t>
            </a:r>
            <a:r>
              <a:rPr lang="en-US" sz="1600" dirty="0" smtClean="0"/>
              <a:t>)</a:t>
            </a:r>
            <a:r>
              <a:rPr lang="en-US" sz="1600" dirty="0"/>
              <a:t> { … }</a:t>
            </a:r>
          </a:p>
          <a:p>
            <a:pPr marL="0" indent="0">
              <a:buNone/>
            </a:pPr>
            <a:r>
              <a:rPr lang="en-US" sz="1600" dirty="0" smtClean="0"/>
              <a:t>	…</a:t>
            </a:r>
          </a:p>
          <a:p>
            <a:pPr marL="0" indent="0">
              <a:buNone/>
            </a:pPr>
            <a:r>
              <a:rPr lang="en-US" sz="1600" dirty="0" smtClean="0"/>
              <a:t>	public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getResultsCount</a:t>
            </a:r>
            <a:r>
              <a:rPr lang="en-US" sz="1600" dirty="0" smtClean="0"/>
              <a:t>() { … }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	public </a:t>
            </a:r>
            <a:r>
              <a:rPr lang="en-US" sz="1600" dirty="0" err="1" smtClean="0"/>
              <a:t>boolean</a:t>
            </a:r>
            <a:r>
              <a:rPr lang="en-US" sz="1600" dirty="0" smtClean="0"/>
              <a:t> </a:t>
            </a:r>
            <a:r>
              <a:rPr lang="en-US" sz="1600" dirty="0" err="1" smtClean="0"/>
              <a:t>isResultPresent</a:t>
            </a:r>
            <a:r>
              <a:rPr lang="en-US" sz="1600" dirty="0" smtClean="0"/>
              <a:t>(String name) </a:t>
            </a:r>
            <a:r>
              <a:rPr lang="en-US" sz="1600" dirty="0"/>
              <a:t>{ … </a:t>
            </a:r>
            <a:r>
              <a:rPr lang="en-US" sz="1600" dirty="0" smtClean="0"/>
              <a:t>}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	public </a:t>
            </a:r>
            <a:r>
              <a:rPr lang="en-US" sz="1600" dirty="0" err="1" smtClean="0"/>
              <a:t>WebElement</a:t>
            </a:r>
            <a:r>
              <a:rPr lang="en-US" sz="1600" dirty="0" smtClean="0"/>
              <a:t> </a:t>
            </a:r>
            <a:r>
              <a:rPr lang="en-US" sz="1600" dirty="0" err="1" smtClean="0"/>
              <a:t>getSomeAttributeForResult</a:t>
            </a:r>
            <a:r>
              <a:rPr lang="en-US" sz="1600" dirty="0" smtClean="0"/>
              <a:t>(String name) </a:t>
            </a:r>
            <a:r>
              <a:rPr lang="en-US" sz="1600" dirty="0"/>
              <a:t>{ … </a:t>
            </a:r>
            <a:r>
              <a:rPr lang="en-US" sz="1600" dirty="0" smtClean="0"/>
              <a:t>}</a:t>
            </a:r>
          </a:p>
          <a:p>
            <a:pPr marL="0" indent="0">
              <a:buNone/>
            </a:pPr>
            <a:r>
              <a:rPr lang="en-US" sz="1600" dirty="0" smtClean="0"/>
              <a:t>	…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	public </a:t>
            </a:r>
            <a:r>
              <a:rPr lang="en-US" sz="1600" dirty="0" smtClean="0"/>
              <a:t>List&lt;</a:t>
            </a:r>
            <a:r>
              <a:rPr lang="en-US" sz="1600" dirty="0" err="1" smtClean="0"/>
              <a:t>WebElement</a:t>
            </a:r>
            <a:r>
              <a:rPr lang="en-US" sz="1600" dirty="0" smtClean="0"/>
              <a:t>&gt; </a:t>
            </a:r>
            <a:r>
              <a:rPr lang="en-US" sz="1600" dirty="0" err="1" smtClean="0"/>
              <a:t>findAllResultsMatch</a:t>
            </a:r>
            <a:r>
              <a:rPr lang="en-US" sz="1600" dirty="0" smtClean="0"/>
              <a:t>(String name) </a:t>
            </a:r>
            <a:r>
              <a:rPr lang="en-US" sz="1600" dirty="0"/>
              <a:t>{ … </a:t>
            </a:r>
            <a:r>
              <a:rPr lang="en-US" sz="1600" dirty="0" smtClean="0"/>
              <a:t>}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7876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965"/>
            <a:ext cx="8377564" cy="463731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FC000"/>
                </a:solidFill>
              </a:rPr>
              <a:t>@Test</a:t>
            </a:r>
          </a:p>
          <a:p>
            <a:pPr marL="0" indent="0">
              <a:buNone/>
            </a:pPr>
            <a:r>
              <a:rPr lang="en-US" sz="2400" dirty="0"/>
              <a:t>    public void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shopTest</a:t>
            </a:r>
            <a:r>
              <a:rPr lang="en-US" sz="2400" dirty="0"/>
              <a:t>() {</a:t>
            </a:r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sz="2400" dirty="0" err="1">
                <a:solidFill>
                  <a:srgbClr val="7030A0"/>
                </a:solidFill>
              </a:rPr>
              <a:t>loginPage</a:t>
            </a:r>
            <a:r>
              <a:rPr lang="en-US" sz="2400" dirty="0" err="1"/>
              <a:t>.open</a:t>
            </a:r>
            <a:r>
              <a:rPr lang="en-US" sz="2400" dirty="0"/>
              <a:t>();</a:t>
            </a:r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sz="2400" dirty="0" err="1">
                <a:solidFill>
                  <a:srgbClr val="7030A0"/>
                </a:solidFill>
              </a:rPr>
              <a:t>loginForm</a:t>
            </a:r>
            <a:r>
              <a:rPr lang="en-US" sz="2400" dirty="0" err="1"/>
              <a:t>.login</a:t>
            </a:r>
            <a:r>
              <a:rPr lang="en-US" sz="2400" dirty="0"/>
              <a:t>(new User(</a:t>
            </a:r>
            <a:r>
              <a:rPr lang="en-US" sz="2400" dirty="0">
                <a:solidFill>
                  <a:srgbClr val="00B050"/>
                </a:solidFill>
              </a:rPr>
              <a:t>"Roman"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B050"/>
                </a:solidFill>
              </a:rPr>
              <a:t>"</a:t>
            </a:r>
            <a:r>
              <a:rPr lang="en-US" sz="2400" dirty="0" err="1">
                <a:solidFill>
                  <a:srgbClr val="00B050"/>
                </a:solidFill>
              </a:rPr>
              <a:t>test_password</a:t>
            </a:r>
            <a:r>
              <a:rPr lang="en-US" sz="2400" dirty="0">
                <a:solidFill>
                  <a:srgbClr val="00B050"/>
                </a:solidFill>
              </a:rPr>
              <a:t>"</a:t>
            </a:r>
            <a:r>
              <a:rPr lang="en-US" sz="2400" dirty="0"/>
              <a:t>));</a:t>
            </a:r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sz="2400" dirty="0" err="1">
                <a:solidFill>
                  <a:srgbClr val="7030A0"/>
                </a:solidFill>
              </a:rPr>
              <a:t>search</a:t>
            </a:r>
            <a:r>
              <a:rPr lang="en-US" sz="2400" dirty="0" err="1"/>
              <a:t>.find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B050"/>
                </a:solidFill>
              </a:rPr>
              <a:t>"best jacket"</a:t>
            </a:r>
            <a:r>
              <a:rPr lang="en-US" sz="2400" dirty="0"/>
              <a:t>);</a:t>
            </a:r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sz="2400" dirty="0" err="1">
                <a:solidFill>
                  <a:srgbClr val="7030A0"/>
                </a:solidFill>
              </a:rPr>
              <a:t>productForm</a:t>
            </a:r>
            <a:r>
              <a:rPr lang="en-US" sz="2400" dirty="0" err="1"/>
              <a:t>.submit</a:t>
            </a:r>
            <a:r>
              <a:rPr lang="en-US" sz="2400" dirty="0"/>
              <a:t>(</a:t>
            </a:r>
            <a:r>
              <a:rPr lang="en-US" sz="2400" dirty="0" err="1"/>
              <a:t>Products.</a:t>
            </a:r>
            <a:r>
              <a:rPr lang="en-US" sz="2400" i="1" dirty="0" err="1">
                <a:solidFill>
                  <a:srgbClr val="7030A0"/>
                </a:solidFill>
              </a:rPr>
              <a:t>TestJacket</a:t>
            </a:r>
            <a:r>
              <a:rPr lang="en-US" sz="2400" dirty="0"/>
              <a:t>);</a:t>
            </a:r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sz="2400" dirty="0" err="1">
                <a:solidFill>
                  <a:srgbClr val="7030A0"/>
                </a:solidFill>
              </a:rPr>
              <a:t>pagination</a:t>
            </a:r>
            <a:r>
              <a:rPr lang="en-US" sz="2400" dirty="0" err="1"/>
              <a:t>.next</a:t>
            </a:r>
            <a:r>
              <a:rPr lang="en-US" sz="2400" dirty="0"/>
              <a:t>();</a:t>
            </a:r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sz="2400" dirty="0" err="1">
                <a:solidFill>
                  <a:srgbClr val="7030A0"/>
                </a:solidFill>
              </a:rPr>
              <a:t>pagination</a:t>
            </a:r>
            <a:r>
              <a:rPr lang="en-US" sz="2400" dirty="0" err="1"/>
              <a:t>.selectPage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70C0"/>
                </a:solidFill>
              </a:rPr>
              <a:t>5</a:t>
            </a:r>
            <a:r>
              <a:rPr lang="en-US" sz="2400" dirty="0"/>
              <a:t>);</a:t>
            </a:r>
          </a:p>
          <a:p>
            <a:pPr marL="0" indent="0">
              <a:buNone/>
            </a:pPr>
            <a:r>
              <a:rPr lang="en-US" sz="2400" dirty="0"/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14642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965"/>
            <a:ext cx="8515350" cy="463731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public class </a:t>
            </a:r>
            <a:r>
              <a:rPr lang="en-US" sz="2400" dirty="0" err="1"/>
              <a:t>LoginForm</a:t>
            </a:r>
            <a:r>
              <a:rPr lang="en-US" sz="2400" dirty="0"/>
              <a:t> extends Form&lt;</a:t>
            </a:r>
            <a:r>
              <a:rPr lang="en-US" sz="2400" dirty="0">
                <a:solidFill>
                  <a:srgbClr val="0070C0"/>
                </a:solidFill>
              </a:rPr>
              <a:t>User</a:t>
            </a:r>
            <a:r>
              <a:rPr lang="en-US" sz="2400" dirty="0"/>
              <a:t>&gt; {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>
                <a:solidFill>
                  <a:srgbClr val="FFC000"/>
                </a:solidFill>
              </a:rPr>
              <a:t> @</a:t>
            </a:r>
            <a:r>
              <a:rPr lang="en-US" sz="2400" dirty="0" err="1">
                <a:solidFill>
                  <a:srgbClr val="FFC000"/>
                </a:solidFill>
              </a:rPr>
              <a:t>FindBy</a:t>
            </a:r>
            <a:r>
              <a:rPr lang="en-US" sz="2400" dirty="0"/>
              <a:t>(</a:t>
            </a:r>
            <a:r>
              <a:rPr lang="en-US" sz="2400" dirty="0" err="1"/>
              <a:t>css</a:t>
            </a:r>
            <a:r>
              <a:rPr lang="en-US" sz="2400" dirty="0"/>
              <a:t>="")</a:t>
            </a:r>
          </a:p>
          <a:p>
            <a:pPr marL="0" indent="0">
              <a:buNone/>
            </a:pPr>
            <a:r>
              <a:rPr lang="en-US" sz="2400" dirty="0"/>
              <a:t>    public </a:t>
            </a:r>
            <a:r>
              <a:rPr lang="en-US" sz="2400" dirty="0" err="1">
                <a:solidFill>
                  <a:srgbClr val="00B050"/>
                </a:solidFill>
              </a:rPr>
              <a:t>TextField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name</a:t>
            </a:r>
            <a:r>
              <a:rPr lang="en-US" sz="2400" dirty="0" smtClean="0"/>
              <a:t>;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FFC000"/>
                </a:solidFill>
              </a:rPr>
              <a:t>@</a:t>
            </a:r>
            <a:r>
              <a:rPr lang="en-US" sz="2400" dirty="0" err="1">
                <a:solidFill>
                  <a:srgbClr val="FFC000"/>
                </a:solidFill>
              </a:rPr>
              <a:t>FindBy</a:t>
            </a:r>
            <a:r>
              <a:rPr lang="en-US" sz="2400" dirty="0"/>
              <a:t>(</a:t>
            </a:r>
            <a:r>
              <a:rPr lang="en-US" sz="2400" dirty="0" err="1"/>
              <a:t>css</a:t>
            </a:r>
            <a:r>
              <a:rPr lang="en-US" sz="2400" dirty="0"/>
              <a:t>="")</a:t>
            </a:r>
          </a:p>
          <a:p>
            <a:pPr marL="0" indent="0">
              <a:buNone/>
            </a:pPr>
            <a:r>
              <a:rPr lang="en-US" sz="2400" dirty="0"/>
              <a:t>    public </a:t>
            </a:r>
            <a:r>
              <a:rPr lang="en-US" sz="2400" dirty="0" err="1">
                <a:solidFill>
                  <a:srgbClr val="00B050"/>
                </a:solidFill>
              </a:rPr>
              <a:t>TextField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password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FFC000"/>
                </a:solidFill>
              </a:rPr>
              <a:t>@</a:t>
            </a:r>
            <a:r>
              <a:rPr lang="en-US" sz="2400" dirty="0" err="1">
                <a:solidFill>
                  <a:srgbClr val="FFC000"/>
                </a:solidFill>
              </a:rPr>
              <a:t>FindBy</a:t>
            </a:r>
            <a:r>
              <a:rPr lang="en-US" sz="2400" dirty="0"/>
              <a:t>(</a:t>
            </a:r>
            <a:r>
              <a:rPr lang="en-US" sz="2400" dirty="0" err="1"/>
              <a:t>css</a:t>
            </a:r>
            <a:r>
              <a:rPr lang="en-US" sz="2400" dirty="0"/>
              <a:t>="")</a:t>
            </a:r>
          </a:p>
          <a:p>
            <a:pPr marL="0" indent="0">
              <a:buNone/>
            </a:pPr>
            <a:r>
              <a:rPr lang="en-US" sz="2400" dirty="0"/>
              <a:t>    public </a:t>
            </a:r>
            <a:r>
              <a:rPr lang="en-US" sz="2400" dirty="0">
                <a:solidFill>
                  <a:srgbClr val="00B050"/>
                </a:solidFill>
              </a:rPr>
              <a:t>Button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7030A0"/>
                </a:solidFill>
              </a:rPr>
              <a:t>loginButton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r>
              <a:rPr lang="en-US" sz="2400" dirty="0"/>
              <a:t>    </a:t>
            </a:r>
          </a:p>
          <a:p>
            <a:pPr marL="0" indent="0">
              <a:buNone/>
            </a:pPr>
            <a:r>
              <a:rPr lang="en-US" sz="2400" dirty="0"/>
              <a:t>}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76813" y="3272186"/>
            <a:ext cx="3683407" cy="3049786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public class </a:t>
            </a:r>
            <a:r>
              <a:rPr lang="en-US" sz="1800" dirty="0">
                <a:solidFill>
                  <a:srgbClr val="0070C0"/>
                </a:solidFill>
              </a:rPr>
              <a:t>User</a:t>
            </a:r>
            <a:r>
              <a:rPr lang="en-US" sz="1800" dirty="0"/>
              <a:t> </a:t>
            </a:r>
            <a:r>
              <a:rPr lang="en-US" sz="1800" dirty="0" smtClean="0"/>
              <a:t>{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public </a:t>
            </a:r>
            <a:r>
              <a:rPr lang="en-US" sz="1800" dirty="0">
                <a:solidFill>
                  <a:srgbClr val="00B050"/>
                </a:solidFill>
              </a:rPr>
              <a:t>String</a:t>
            </a:r>
            <a:r>
              <a:rPr lang="en-US" sz="1800" dirty="0"/>
              <a:t> </a:t>
            </a:r>
            <a:r>
              <a:rPr lang="en-US" sz="1800" dirty="0" smtClean="0">
                <a:solidFill>
                  <a:srgbClr val="7030A0"/>
                </a:solidFill>
              </a:rPr>
              <a:t>name</a:t>
            </a:r>
            <a:r>
              <a:rPr lang="en-US" sz="1800" dirty="0" smtClean="0"/>
              <a:t>;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public </a:t>
            </a:r>
            <a:r>
              <a:rPr lang="en-US" sz="1800" dirty="0">
                <a:solidFill>
                  <a:srgbClr val="00B050"/>
                </a:solidFill>
              </a:rPr>
              <a:t>String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7030A0"/>
                </a:solidFill>
              </a:rPr>
              <a:t>password</a:t>
            </a:r>
            <a:r>
              <a:rPr lang="en-US" sz="1800" dirty="0" smtClean="0"/>
              <a:t>;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public User(String name,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	  String </a:t>
            </a:r>
            <a:r>
              <a:rPr lang="en-US" sz="1800" dirty="0"/>
              <a:t>password) {</a:t>
            </a:r>
          </a:p>
          <a:p>
            <a:pPr marL="0" indent="0">
              <a:buNone/>
            </a:pPr>
            <a:r>
              <a:rPr lang="en-US" sz="1800" dirty="0"/>
              <a:t>        this.name = name;</a:t>
            </a:r>
          </a:p>
          <a:p>
            <a:pPr marL="0" indent="0">
              <a:buNone/>
            </a:pPr>
            <a:r>
              <a:rPr lang="en-US" sz="1800" dirty="0"/>
              <a:t>        </a:t>
            </a:r>
            <a:r>
              <a:rPr lang="en-US" sz="1800" dirty="0" err="1"/>
              <a:t>this.password</a:t>
            </a:r>
            <a:r>
              <a:rPr lang="en-US" sz="1800" dirty="0"/>
              <a:t> = password;</a:t>
            </a:r>
          </a:p>
          <a:p>
            <a:pPr marL="0" indent="0">
              <a:buNone/>
            </a:pPr>
            <a:r>
              <a:rPr lang="en-US" sz="1800" dirty="0"/>
              <a:t>    </a:t>
            </a:r>
            <a:r>
              <a:rPr lang="en-US" sz="1800" dirty="0" smtClean="0"/>
              <a:t>}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3267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words about UI Automation</a:t>
            </a:r>
          </a:p>
          <a:p>
            <a:r>
              <a:rPr lang="en-US" dirty="0" smtClean="0"/>
              <a:t>JDI framework. </a:t>
            </a:r>
            <a:r>
              <a:rPr lang="en-US" dirty="0"/>
              <a:t>Main concepts and </a:t>
            </a:r>
            <a:r>
              <a:rPr lang="en-US" dirty="0" smtClean="0"/>
              <a:t>features.</a:t>
            </a:r>
            <a:endParaRPr lang="en-US" dirty="0"/>
          </a:p>
          <a:p>
            <a:r>
              <a:rPr lang="en-US" dirty="0" smtClean="0"/>
              <a:t>How to use it simple</a:t>
            </a:r>
          </a:p>
          <a:p>
            <a:r>
              <a:rPr lang="en-US" dirty="0"/>
              <a:t>Flexibility of framework</a:t>
            </a:r>
          </a:p>
          <a:p>
            <a:r>
              <a:rPr lang="en-US" dirty="0"/>
              <a:t>Future plans</a:t>
            </a:r>
          </a:p>
          <a:p>
            <a:r>
              <a:rPr lang="en-US" dirty="0" smtClean="0"/>
              <a:t>Let’s </a:t>
            </a:r>
            <a:r>
              <a:rPr lang="en-US" dirty="0"/>
              <a:t>work </a:t>
            </a:r>
            <a:r>
              <a:rPr lang="en-US" dirty="0" smtClean="0"/>
              <a:t>together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866" y="3682281"/>
            <a:ext cx="1922484" cy="238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6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964"/>
            <a:ext cx="7886700" cy="5236413"/>
          </a:xfrm>
        </p:spPr>
        <p:txBody>
          <a:bodyPr/>
          <a:lstStyle/>
          <a:p>
            <a:r>
              <a:rPr lang="en-US" sz="2800" dirty="0" smtClean="0"/>
              <a:t>Interfaces based elements</a:t>
            </a:r>
          </a:p>
          <a:p>
            <a:r>
              <a:rPr lang="en-US" sz="2800" dirty="0" smtClean="0"/>
              <a:t>Complex UI Objects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Cascade UI Objects Initialization</a:t>
            </a:r>
          </a:p>
          <a:p>
            <a:r>
              <a:rPr lang="en-US" sz="2800" dirty="0"/>
              <a:t>Multiplatform</a:t>
            </a:r>
          </a:p>
          <a:p>
            <a:r>
              <a:rPr lang="en-US" sz="2800" dirty="0" smtClean="0"/>
              <a:t>Logging for all actions</a:t>
            </a:r>
            <a:endParaRPr lang="en-US" sz="2800" dirty="0"/>
          </a:p>
          <a:p>
            <a:r>
              <a:rPr lang="en-US" sz="2800" dirty="0" smtClean="0"/>
              <a:t>Stabilization mechanism</a:t>
            </a:r>
            <a:endParaRPr lang="en-US" sz="2800" dirty="0"/>
          </a:p>
          <a:p>
            <a:r>
              <a:rPr lang="en-US" sz="2800" dirty="0" smtClean="0">
                <a:solidFill>
                  <a:srgbClr val="0070C0"/>
                </a:solidFill>
              </a:rPr>
              <a:t>Wide Customization abilities</a:t>
            </a:r>
          </a:p>
          <a:p>
            <a:r>
              <a:rPr lang="en-US" sz="2800" dirty="0" smtClean="0"/>
              <a:t>Module-based architecture</a:t>
            </a:r>
          </a:p>
          <a:p>
            <a:r>
              <a:rPr lang="en-US" sz="2800" dirty="0" smtClean="0"/>
              <a:t>Parallel test runs support</a:t>
            </a:r>
          </a:p>
          <a:p>
            <a:r>
              <a:rPr lang="en-US" dirty="0" smtClean="0"/>
              <a:t>…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777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 objects hierarchy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795992" y="1098106"/>
            <a:ext cx="8164902" cy="44674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7030A0"/>
                </a:solidFill>
              </a:rPr>
              <a:t>Application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Login Page</a:t>
            </a:r>
          </a:p>
          <a:p>
            <a:pPr lvl="1"/>
            <a:r>
              <a:rPr lang="en-US" sz="2000" dirty="0" smtClean="0">
                <a:solidFill>
                  <a:srgbClr val="43BB8D"/>
                </a:solidFill>
              </a:rPr>
              <a:t>…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Main Page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Header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Search panel</a:t>
            </a:r>
          </a:p>
          <a:p>
            <a:pPr lvl="2"/>
            <a:r>
              <a:rPr lang="en-US" sz="1800" dirty="0" smtClean="0">
                <a:solidFill>
                  <a:srgbClr val="43BB8D"/>
                </a:solidFill>
              </a:rPr>
              <a:t>Search Field</a:t>
            </a:r>
          </a:p>
          <a:p>
            <a:pPr lvl="2"/>
            <a:r>
              <a:rPr lang="en-US" sz="1800" dirty="0" smtClean="0">
                <a:solidFill>
                  <a:srgbClr val="43BB8D"/>
                </a:solidFill>
              </a:rPr>
              <a:t>Search Button</a:t>
            </a:r>
          </a:p>
          <a:p>
            <a:pPr lvl="1"/>
            <a:r>
              <a:rPr lang="en-US" sz="2000" b="1" u="sng" dirty="0" smtClean="0">
                <a:solidFill>
                  <a:srgbClr val="FF0000"/>
                </a:solidFill>
              </a:rPr>
              <a:t>FRAME Content (id=‘items’)</a:t>
            </a:r>
          </a:p>
          <a:p>
            <a:pPr lvl="2"/>
            <a:r>
              <a:rPr lang="en-US" sz="1800" dirty="0" smtClean="0">
                <a:solidFill>
                  <a:srgbClr val="0070C0"/>
                </a:solidFill>
              </a:rPr>
              <a:t>Table</a:t>
            </a:r>
          </a:p>
          <a:p>
            <a:pPr lvl="2"/>
            <a:r>
              <a:rPr lang="en-US" sz="1800" b="1" u="sng" dirty="0" smtClean="0">
                <a:solidFill>
                  <a:srgbClr val="0070C0"/>
                </a:solidFill>
              </a:rPr>
              <a:t>Pagination(</a:t>
            </a:r>
            <a:r>
              <a:rPr lang="en-US" sz="1800" b="1" u="sng" dirty="0" err="1" smtClean="0">
                <a:solidFill>
                  <a:srgbClr val="0070C0"/>
                </a:solidFill>
              </a:rPr>
              <a:t>css</a:t>
            </a:r>
            <a:r>
              <a:rPr lang="en-US" sz="1800" b="1" u="sng" dirty="0" smtClean="0">
                <a:solidFill>
                  <a:srgbClr val="0070C0"/>
                </a:solidFill>
              </a:rPr>
              <a:t>=‘.pagination’)</a:t>
            </a:r>
            <a:endParaRPr lang="en-US" sz="1800" b="1" u="sng" dirty="0" smtClean="0">
              <a:solidFill>
                <a:srgbClr val="43BB8D"/>
              </a:solidFill>
            </a:endParaRPr>
          </a:p>
          <a:p>
            <a:pPr lvl="3"/>
            <a:r>
              <a:rPr lang="en-US" sz="1600" b="1" u="sng" dirty="0" smtClean="0">
                <a:solidFill>
                  <a:srgbClr val="43BB8D"/>
                </a:solidFill>
              </a:rPr>
              <a:t>Next button (</a:t>
            </a:r>
            <a:r>
              <a:rPr lang="en-US" sz="1600" b="1" u="sng" dirty="0" err="1" smtClean="0">
                <a:solidFill>
                  <a:srgbClr val="43BB8D"/>
                </a:solidFill>
              </a:rPr>
              <a:t>xpath</a:t>
            </a:r>
            <a:r>
              <a:rPr lang="en-US" sz="1600" b="1" u="sng" dirty="0">
                <a:solidFill>
                  <a:srgbClr val="43BB8D"/>
                </a:solidFill>
              </a:rPr>
              <a:t>=‘//input[value=‘Next</a:t>
            </a:r>
            <a:r>
              <a:rPr lang="en-US" sz="1600" b="1" u="sng" dirty="0" smtClean="0">
                <a:solidFill>
                  <a:srgbClr val="43BB8D"/>
                </a:solidFill>
              </a:rPr>
              <a:t>’]’)</a:t>
            </a:r>
            <a:endParaRPr lang="en-US" sz="1400" b="1" u="sng" dirty="0" smtClean="0">
              <a:solidFill>
                <a:srgbClr val="0070C0"/>
              </a:solidFill>
            </a:endParaRP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Footer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35576"/>
            <a:ext cx="4431866" cy="470603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public </a:t>
            </a:r>
            <a:r>
              <a:rPr lang="en-US" sz="1600" dirty="0"/>
              <a:t>class </a:t>
            </a:r>
            <a:r>
              <a:rPr lang="en-US" sz="1600" dirty="0" err="1"/>
              <a:t>HomePage</a:t>
            </a:r>
            <a:r>
              <a:rPr lang="en-US" sz="1600" dirty="0"/>
              <a:t> </a:t>
            </a:r>
            <a:r>
              <a:rPr lang="en-US" sz="1600" dirty="0" smtClean="0"/>
              <a:t>{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</a:t>
            </a:r>
            <a:r>
              <a:rPr lang="en-US" sz="1600" dirty="0" smtClean="0"/>
              <a:t>private WebDriver </a:t>
            </a:r>
            <a:r>
              <a:rPr lang="en-US" sz="1600" dirty="0"/>
              <a:t>driver</a:t>
            </a:r>
            <a:r>
              <a:rPr lang="en-US" sz="1600" dirty="0" smtClean="0"/>
              <a:t>;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public </a:t>
            </a:r>
            <a:r>
              <a:rPr lang="en-US" sz="1600" dirty="0" err="1"/>
              <a:t>HomePage</a:t>
            </a:r>
            <a:r>
              <a:rPr lang="en-US" sz="1600" dirty="0"/>
              <a:t>(driver) {</a:t>
            </a:r>
          </a:p>
          <a:p>
            <a:pPr marL="0" indent="0">
              <a:buNone/>
            </a:pPr>
            <a:r>
              <a:rPr lang="en-US" sz="1600" dirty="0"/>
              <a:t>        </a:t>
            </a:r>
            <a:r>
              <a:rPr lang="en-US" sz="1600" dirty="0" err="1"/>
              <a:t>this.driver</a:t>
            </a:r>
            <a:r>
              <a:rPr lang="en-US" sz="1600" dirty="0"/>
              <a:t> = driver;</a:t>
            </a:r>
          </a:p>
          <a:p>
            <a:pPr marL="0" indent="0">
              <a:buNone/>
            </a:pPr>
            <a:r>
              <a:rPr lang="en-US" sz="1600" dirty="0"/>
              <a:t>    </a:t>
            </a:r>
            <a:r>
              <a:rPr lang="en-US" sz="1600" dirty="0" smtClean="0"/>
              <a:t>}</a:t>
            </a:r>
          </a:p>
          <a:p>
            <a:pPr marL="0" indent="0">
              <a:buNone/>
            </a:pPr>
            <a:r>
              <a:rPr lang="en-US" sz="1600" dirty="0" smtClean="0"/>
              <a:t>…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}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public </a:t>
            </a:r>
            <a:r>
              <a:rPr lang="en-US" sz="1600" dirty="0"/>
              <a:t>class </a:t>
            </a:r>
            <a:r>
              <a:rPr lang="en-US" sz="1600" dirty="0" err="1" smtClean="0"/>
              <a:t>MyApplication</a:t>
            </a:r>
            <a:r>
              <a:rPr lang="en-US" sz="1600" dirty="0" smtClean="0"/>
              <a:t>() {</a:t>
            </a:r>
          </a:p>
          <a:p>
            <a:pPr marL="0" indent="0">
              <a:buNone/>
            </a:pPr>
            <a:r>
              <a:rPr lang="en-US" sz="1600" dirty="0"/>
              <a:t>	 </a:t>
            </a:r>
            <a:r>
              <a:rPr lang="en-US" sz="1600" dirty="0" smtClean="0"/>
              <a:t>private </a:t>
            </a:r>
            <a:r>
              <a:rPr lang="en-US" sz="1600" dirty="0" err="1" smtClean="0"/>
              <a:t>HomePage</a:t>
            </a:r>
            <a:r>
              <a:rPr lang="en-US" sz="1600" dirty="0" smtClean="0"/>
              <a:t> </a:t>
            </a:r>
            <a:r>
              <a:rPr lang="en-US" sz="1600" dirty="0" err="1" smtClean="0"/>
              <a:t>homePage</a:t>
            </a:r>
            <a:r>
              <a:rPr lang="en-US" sz="1600" dirty="0" smtClean="0"/>
              <a:t>;</a:t>
            </a:r>
          </a:p>
          <a:p>
            <a:pPr marL="0" indent="0">
              <a:buNone/>
            </a:pPr>
            <a:r>
              <a:rPr lang="en-US" sz="1600" dirty="0" smtClean="0"/>
              <a:t>        public </a:t>
            </a:r>
            <a:r>
              <a:rPr lang="en-US" sz="1600" dirty="0" err="1" smtClean="0"/>
              <a:t>HomePage</a:t>
            </a:r>
            <a:r>
              <a:rPr lang="en-US" sz="1600" dirty="0" smtClean="0"/>
              <a:t> </a:t>
            </a:r>
            <a:r>
              <a:rPr lang="en-US" sz="1600" dirty="0" err="1" smtClean="0"/>
              <a:t>getHomePage</a:t>
            </a:r>
            <a:r>
              <a:rPr lang="en-US" sz="1600" dirty="0" smtClean="0"/>
              <a:t>() {  </a:t>
            </a:r>
          </a:p>
          <a:p>
            <a:pPr marL="0" indent="0">
              <a:buNone/>
            </a:pPr>
            <a:r>
              <a:rPr lang="en-US" sz="1600" dirty="0" smtClean="0"/>
              <a:t>return  </a:t>
            </a:r>
            <a:r>
              <a:rPr lang="en-US" sz="1600" dirty="0" err="1" smtClean="0"/>
              <a:t>PageFactory.initElements</a:t>
            </a:r>
            <a:r>
              <a:rPr lang="en-US" sz="1600" dirty="0" smtClean="0"/>
              <a:t> (driver</a:t>
            </a:r>
            <a:r>
              <a:rPr lang="en-US" sz="1600" dirty="0"/>
              <a:t>, </a:t>
            </a:r>
            <a:r>
              <a:rPr lang="en-US" sz="1600" dirty="0" err="1"/>
              <a:t>HomePage.class</a:t>
            </a:r>
            <a:r>
              <a:rPr lang="en-US" sz="1600" dirty="0" smtClean="0"/>
              <a:t>);</a:t>
            </a:r>
          </a:p>
          <a:p>
            <a:pPr marL="0" indent="0">
              <a:buNone/>
            </a:pPr>
            <a:r>
              <a:rPr lang="en-US" sz="1600" dirty="0" smtClean="0"/>
              <a:t>…</a:t>
            </a:r>
          </a:p>
          <a:p>
            <a:pPr marL="0" indent="0">
              <a:buNone/>
            </a:pPr>
            <a:r>
              <a:rPr lang="en-US" sz="1600" dirty="0"/>
              <a:t>}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100" y="1823050"/>
            <a:ext cx="4108537" cy="47060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public class </a:t>
            </a:r>
            <a:r>
              <a:rPr lang="en-US" dirty="0" err="1"/>
              <a:t>HomePage</a:t>
            </a:r>
            <a:r>
              <a:rPr lang="en-US" dirty="0"/>
              <a:t> {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public </a:t>
            </a:r>
            <a:r>
              <a:rPr lang="en-US" dirty="0"/>
              <a:t>void </a:t>
            </a:r>
            <a:r>
              <a:rPr lang="en-US" dirty="0" err="1"/>
              <a:t>MyApplication</a:t>
            </a:r>
            <a:r>
              <a:rPr lang="en-US" dirty="0" smtClean="0"/>
              <a:t>() </a:t>
            </a: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smtClean="0"/>
              <a:t>public </a:t>
            </a:r>
            <a:r>
              <a:rPr lang="en-US" dirty="0" err="1" smtClean="0"/>
              <a:t>HomePage</a:t>
            </a:r>
            <a:r>
              <a:rPr lang="en-US" dirty="0" smtClean="0"/>
              <a:t> homepage;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8618" y="1189973"/>
            <a:ext cx="4183693" cy="495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Trebuchet MS"/>
                <a:cs typeface="Trebuchet MS"/>
              </a:rPr>
              <a:t>Selenium/</a:t>
            </a:r>
            <a:r>
              <a:rPr lang="en-US" sz="2400" dirty="0" err="1" smtClean="0">
                <a:solidFill>
                  <a:srgbClr val="0070C0"/>
                </a:solidFill>
                <a:latin typeface="Trebuchet MS"/>
                <a:cs typeface="Trebuchet MS"/>
              </a:rPr>
              <a:t>Yandex</a:t>
            </a:r>
            <a:r>
              <a:rPr lang="en-US" sz="2400" dirty="0" smtClean="0">
                <a:solidFill>
                  <a:srgbClr val="0070C0"/>
                </a:solidFill>
                <a:latin typeface="Trebuchet MS"/>
                <a:cs typeface="Trebuchet MS"/>
              </a:rPr>
              <a:t> QA Tools</a:t>
            </a:r>
            <a:endParaRPr lang="en-US" sz="2400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2311" y="1142033"/>
            <a:ext cx="4183693" cy="495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Trebuchet MS"/>
                <a:cs typeface="Trebuchet MS"/>
              </a:rPr>
              <a:t>JDI</a:t>
            </a:r>
            <a:endParaRPr lang="en-US" sz="2400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5812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965"/>
            <a:ext cx="5872360" cy="4637314"/>
          </a:xfrm>
        </p:spPr>
        <p:txBody>
          <a:bodyPr/>
          <a:lstStyle/>
          <a:p>
            <a:r>
              <a:rPr lang="en-US" dirty="0" smtClean="0"/>
              <a:t>Specified method behavior</a:t>
            </a:r>
          </a:p>
          <a:p>
            <a:r>
              <a:rPr lang="en-US" dirty="0"/>
              <a:t>Specified element behavior</a:t>
            </a:r>
          </a:p>
          <a:p>
            <a:r>
              <a:rPr lang="en-US" dirty="0" smtClean="0"/>
              <a:t>All objects behavior</a:t>
            </a:r>
          </a:p>
          <a:p>
            <a:r>
              <a:rPr lang="en-US" dirty="0" smtClean="0"/>
              <a:t>Modules (logger, asserter, driver etc.)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266" y="3915607"/>
            <a:ext cx="3108999" cy="23287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46" y="3645497"/>
            <a:ext cx="1505264" cy="155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0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323" y="2969890"/>
            <a:ext cx="1793402" cy="989865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456" y="1106614"/>
            <a:ext cx="6335136" cy="47164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456" y="1106614"/>
            <a:ext cx="6335136" cy="526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friends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38" y="1443378"/>
            <a:ext cx="1446666" cy="14466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08" y="2861724"/>
            <a:ext cx="1448249" cy="1546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03" y="4648200"/>
            <a:ext cx="1216107" cy="1168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183" y="1655647"/>
            <a:ext cx="1755883" cy="17558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930" y="1278877"/>
            <a:ext cx="1889195" cy="5273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016" y="4844394"/>
            <a:ext cx="654056" cy="6540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69" y="5419931"/>
            <a:ext cx="703926" cy="7039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725" y="4099336"/>
            <a:ext cx="914446" cy="9144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880" y="4988382"/>
            <a:ext cx="947520" cy="9475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21" y="5483682"/>
            <a:ext cx="718857" cy="6656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41" y="4673694"/>
            <a:ext cx="472318" cy="4723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594" y="1735557"/>
            <a:ext cx="862308" cy="8623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12" y="2678180"/>
            <a:ext cx="1953871" cy="7815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43" y="2260409"/>
            <a:ext cx="876104" cy="13743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928" y="3943750"/>
            <a:ext cx="2205459" cy="810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451" y="1178259"/>
            <a:ext cx="880200" cy="88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114310"/>
            <a:ext cx="1040834" cy="104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6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965"/>
            <a:ext cx="7886700" cy="4885684"/>
          </a:xfrm>
        </p:spPr>
        <p:txBody>
          <a:bodyPr/>
          <a:lstStyle/>
          <a:p>
            <a:r>
              <a:rPr lang="en-US" sz="2800" dirty="0" smtClean="0"/>
              <a:t>UI Objects generator (chrome plugin)</a:t>
            </a:r>
          </a:p>
          <a:p>
            <a:pPr lvl="1"/>
            <a:r>
              <a:rPr lang="en-US" dirty="0" smtClean="0"/>
              <a:t>Manual</a:t>
            </a:r>
          </a:p>
          <a:p>
            <a:pPr lvl="1"/>
            <a:r>
              <a:rPr lang="en-US" dirty="0" smtClean="0"/>
              <a:t>Auto (</a:t>
            </a:r>
            <a:r>
              <a:rPr lang="en-US" dirty="0" err="1" smtClean="0"/>
              <a:t>microformats</a:t>
            </a:r>
            <a:r>
              <a:rPr lang="en-US" dirty="0" smtClean="0"/>
              <a:t>)</a:t>
            </a:r>
          </a:p>
          <a:p>
            <a:r>
              <a:rPr lang="en-US" sz="2800" dirty="0" smtClean="0"/>
              <a:t>Layout/view testing</a:t>
            </a:r>
          </a:p>
          <a:p>
            <a:r>
              <a:rPr lang="en-US" sz="2800" dirty="0" smtClean="0"/>
              <a:t>Test run Statistic</a:t>
            </a:r>
          </a:p>
          <a:p>
            <a:r>
              <a:rPr lang="en-US" sz="2800" dirty="0" smtClean="0"/>
              <a:t>Effort free Performance testing</a:t>
            </a:r>
          </a:p>
          <a:p>
            <a:r>
              <a:rPr lang="en-US" sz="2800" dirty="0" smtClean="0"/>
              <a:t>Smart matchers</a:t>
            </a:r>
          </a:p>
          <a:p>
            <a:r>
              <a:rPr lang="en-US" sz="2800" dirty="0" smtClean="0"/>
              <a:t>Base site tests generation</a:t>
            </a:r>
          </a:p>
          <a:p>
            <a:pPr lvl="1"/>
            <a:r>
              <a:rPr lang="en-US" dirty="0" smtClean="0"/>
              <a:t>Model-based testing</a:t>
            </a:r>
          </a:p>
          <a:p>
            <a:pPr lvl="1"/>
            <a:r>
              <a:rPr lang="en-US" dirty="0" smtClean="0"/>
              <a:t>Site overview/locators testing</a:t>
            </a:r>
          </a:p>
          <a:p>
            <a:r>
              <a:rPr lang="en-US" sz="2800" dirty="0" smtClean="0"/>
              <a:t>Smart test runner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49" y="4220748"/>
            <a:ext cx="3060265" cy="199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4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201965"/>
            <a:ext cx="6824337" cy="4637314"/>
          </a:xfrm>
        </p:spPr>
        <p:txBody>
          <a:bodyPr/>
          <a:lstStyle/>
          <a:p>
            <a:r>
              <a:rPr lang="en-US" dirty="0" smtClean="0"/>
              <a:t>JDI Spec (elements and methods description)</a:t>
            </a:r>
          </a:p>
          <a:p>
            <a:r>
              <a:rPr lang="en-US" dirty="0" smtClean="0"/>
              <a:t>Tutorial tests</a:t>
            </a:r>
          </a:p>
          <a:p>
            <a:r>
              <a:rPr lang="en-US" dirty="0" smtClean="0"/>
              <a:t>“Unit tests”</a:t>
            </a:r>
          </a:p>
          <a:p>
            <a:endParaRPr lang="en-US" dirty="0" smtClean="0"/>
          </a:p>
          <a:p>
            <a:r>
              <a:rPr lang="en-US" dirty="0" smtClean="0"/>
              <a:t>Video tutorial courses</a:t>
            </a:r>
          </a:p>
          <a:p>
            <a:r>
              <a:rPr lang="en-US" dirty="0" smtClean="0"/>
              <a:t>Site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58" y="3516783"/>
            <a:ext cx="4918096" cy="298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8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279400"/>
            <a:ext cx="8227251" cy="696910"/>
          </a:xfrm>
        </p:spPr>
        <p:txBody>
          <a:bodyPr/>
          <a:lstStyle/>
          <a:p>
            <a:r>
              <a:rPr lang="en-US" dirty="0" err="1" smtClean="0"/>
              <a:t>Jdi</a:t>
            </a:r>
            <a:r>
              <a:rPr lang="en-US" dirty="0" smtClean="0"/>
              <a:t> resolve problems</a:t>
            </a:r>
            <a:endParaRPr lang="ru-RU" dirty="0"/>
          </a:p>
        </p:txBody>
      </p:sp>
      <p:sp>
        <p:nvSpPr>
          <p:cNvPr id="4" name="Содержимое 6"/>
          <p:cNvSpPr txBox="1">
            <a:spLocks/>
          </p:cNvSpPr>
          <p:nvPr/>
        </p:nvSpPr>
        <p:spPr>
          <a:xfrm>
            <a:off x="781050" y="1354365"/>
            <a:ext cx="7473359" cy="463731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3600" dirty="0" smtClean="0"/>
          </a:p>
          <a:p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201964"/>
            <a:ext cx="7011036" cy="5062357"/>
          </a:xfrm>
        </p:spPr>
        <p:txBody>
          <a:bodyPr/>
          <a:lstStyle/>
          <a:p>
            <a:r>
              <a:rPr lang="en-US" sz="3600" dirty="0" smtClean="0"/>
              <a:t>New tests creation</a:t>
            </a:r>
            <a:endParaRPr lang="ru-RU" sz="3600" dirty="0" smtClean="0"/>
          </a:p>
          <a:p>
            <a:pPr lvl="1"/>
            <a:r>
              <a:rPr lang="en-US" sz="2000" dirty="0" smtClean="0"/>
              <a:t>Low-level native tools</a:t>
            </a:r>
          </a:p>
          <a:p>
            <a:pPr lvl="1"/>
            <a:r>
              <a:rPr lang="en-US" sz="2000" dirty="0" smtClean="0"/>
              <a:t>We create our own framework</a:t>
            </a:r>
          </a:p>
          <a:p>
            <a:r>
              <a:rPr lang="en-US" sz="3600" dirty="0" smtClean="0"/>
              <a:t>Old tests correction</a:t>
            </a:r>
          </a:p>
          <a:p>
            <a:pPr lvl="1"/>
            <a:r>
              <a:rPr lang="en-US" sz="2000" dirty="0" smtClean="0"/>
              <a:t>Custom framework-solution hard to understand</a:t>
            </a:r>
          </a:p>
          <a:p>
            <a:pPr lvl="1"/>
            <a:r>
              <a:rPr lang="en-US" sz="2000" dirty="0" smtClean="0"/>
              <a:t>Complex tests/data hierarchy</a:t>
            </a:r>
          </a:p>
          <a:p>
            <a:r>
              <a:rPr lang="en-US" sz="3600" dirty="0"/>
              <a:t>Analyze </a:t>
            </a:r>
            <a:r>
              <a:rPr lang="en-US" sz="3600" dirty="0" smtClean="0"/>
              <a:t>results</a:t>
            </a:r>
          </a:p>
          <a:p>
            <a:pPr lvl="1"/>
            <a:r>
              <a:rPr lang="en-US" sz="2000" dirty="0"/>
              <a:t>Not stable tests (false-positive, false-negative)</a:t>
            </a:r>
          </a:p>
          <a:p>
            <a:pPr lvl="1"/>
            <a:r>
              <a:rPr lang="en-US" sz="2000" dirty="0" smtClean="0"/>
              <a:t>Not enough fail info (no logging, data sets, tests naming etc.)</a:t>
            </a:r>
          </a:p>
          <a:p>
            <a:pPr lvl="1"/>
            <a:r>
              <a:rPr lang="en-US" sz="2000" dirty="0"/>
              <a:t>Complex architecture</a:t>
            </a:r>
          </a:p>
          <a:p>
            <a:pPr lvl="2"/>
            <a:endParaRPr lang="en-US" sz="2600" dirty="0" smtClean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061" y="1201964"/>
            <a:ext cx="1204054" cy="12353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244" y="2748392"/>
            <a:ext cx="1204054" cy="123538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244" y="4370035"/>
            <a:ext cx="1204054" cy="123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0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goals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615058" y="1201965"/>
            <a:ext cx="6900291" cy="46373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Get same functionality earlier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Release faster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Have higher quality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Cheaper and easier project support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22" y="2459850"/>
            <a:ext cx="753082" cy="532841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22" y="1201964"/>
            <a:ext cx="894669" cy="894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53" y="3372601"/>
            <a:ext cx="1243806" cy="888433"/>
          </a:xfrm>
          <a:prstGeom prst="rect">
            <a:avLst/>
          </a:prstGeom>
        </p:spPr>
      </p:pic>
      <p:pic>
        <p:nvPicPr>
          <p:cNvPr id="8" name="Рисунок 11" descr="скачанные файлы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23" y="4640945"/>
            <a:ext cx="802114" cy="8021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045" y="1407116"/>
            <a:ext cx="3552316" cy="422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3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Automation goals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28650" y="1201965"/>
            <a:ext cx="7473359" cy="4637314"/>
          </a:xfrm>
        </p:spPr>
        <p:txBody>
          <a:bodyPr/>
          <a:lstStyle/>
          <a:p>
            <a:r>
              <a:rPr lang="en-US" dirty="0" smtClean="0"/>
              <a:t>Reduce Regression testing staff</a:t>
            </a:r>
          </a:p>
          <a:p>
            <a:r>
              <a:rPr lang="en-US" dirty="0" smtClean="0"/>
              <a:t>Speedup Getting actual state</a:t>
            </a:r>
          </a:p>
          <a:p>
            <a:r>
              <a:rPr lang="en-US" dirty="0" smtClean="0"/>
              <a:t>Reduce man issue factor</a:t>
            </a:r>
          </a:p>
          <a:p>
            <a:r>
              <a:rPr lang="en-US" dirty="0" smtClean="0"/>
              <a:t>New tests kinds (areas)</a:t>
            </a:r>
          </a:p>
          <a:p>
            <a:r>
              <a:rPr lang="en-US" dirty="0" smtClean="0"/>
              <a:t>Run by everyone</a:t>
            </a:r>
          </a:p>
          <a:p>
            <a:r>
              <a:rPr lang="en-US" dirty="0" smtClean="0"/>
              <a:t>Constant testing effort</a:t>
            </a:r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571" y="1787810"/>
            <a:ext cx="583462" cy="583462"/>
          </a:xfrm>
          <a:prstGeom prst="rect">
            <a:avLst/>
          </a:prstGeom>
        </p:spPr>
      </p:pic>
      <p:pic>
        <p:nvPicPr>
          <p:cNvPr id="12" name="Рисунок 11" descr="скачанные файлы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734" y="1201965"/>
            <a:ext cx="477136" cy="477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398" y="2982990"/>
            <a:ext cx="596861" cy="4263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571" y="2463966"/>
            <a:ext cx="596861" cy="4263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133" y="3502014"/>
            <a:ext cx="567389" cy="567389"/>
          </a:xfrm>
          <a:prstGeom prst="rect">
            <a:avLst/>
          </a:prstGeom>
        </p:spPr>
      </p:pic>
      <p:pic>
        <p:nvPicPr>
          <p:cNvPr id="11" name="Рисунок 11" descr="скачанные файлы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259" y="4162097"/>
            <a:ext cx="477136" cy="47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7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to try?</a:t>
            </a:r>
          </a:p>
          <a:p>
            <a:r>
              <a:rPr lang="en-US" dirty="0" smtClean="0"/>
              <a:t>Have some ideas?</a:t>
            </a:r>
          </a:p>
          <a:p>
            <a:r>
              <a:rPr lang="en-US" dirty="0" smtClean="0"/>
              <a:t>Already have best UI Framework?</a:t>
            </a:r>
          </a:p>
          <a:p>
            <a:r>
              <a:rPr lang="en-US" dirty="0" smtClean="0"/>
              <a:t>Want to help us improve JDI?</a:t>
            </a:r>
          </a:p>
          <a:p>
            <a:pPr marL="0" indent="0">
              <a:buNone/>
            </a:pPr>
            <a:r>
              <a:rPr lang="en-US" dirty="0" smtClean="0"/>
              <a:t>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748" y="3197531"/>
            <a:ext cx="2605414" cy="31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5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work together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353" y="4877977"/>
            <a:ext cx="3507993" cy="128845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060" y="1122795"/>
            <a:ext cx="6675879" cy="3755182"/>
          </a:xfrm>
        </p:spPr>
      </p:pic>
    </p:spTree>
    <p:extLst>
      <p:ext uri="{BB962C8B-B14F-4D97-AF65-F5344CB8AC3E}">
        <p14:creationId xmlns:p14="http://schemas.microsoft.com/office/powerpoint/2010/main" val="21615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work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Skype: </a:t>
            </a:r>
            <a:r>
              <a:rPr lang="en-US" dirty="0" err="1" smtClean="0"/>
              <a:t>roman.iovlev</a:t>
            </a:r>
            <a:endParaRPr lang="en-US" dirty="0" smtClean="0"/>
          </a:p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roman_Iovlev@epam.com</a:t>
            </a:r>
            <a:endParaRPr lang="en-US" dirty="0" smtClean="0"/>
          </a:p>
          <a:p>
            <a:r>
              <a:rPr lang="en-US" dirty="0" smtClean="0"/>
              <a:t>GitHub: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https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github.com/epam/JDI </a:t>
            </a:r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://github.com/ggasoftware/gga-selenium-framework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470" y="3646492"/>
            <a:ext cx="1988875" cy="257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effects</a:t>
            </a:r>
            <a:br>
              <a:rPr lang="en-US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728592" y="1201965"/>
            <a:ext cx="7202466" cy="46373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Fast delivery process (</a:t>
            </a:r>
            <a:r>
              <a:rPr lang="en-US" sz="2800" dirty="0" smtClean="0"/>
              <a:t>time-to-market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Higher quality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Always actual tests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Scalability</a:t>
            </a:r>
            <a:endParaRPr lang="en-US" dirty="0"/>
          </a:p>
          <a:p>
            <a:pPr lvl="1"/>
            <a:endParaRPr lang="en-US" sz="3600" dirty="0" smtClean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2" y="1393221"/>
            <a:ext cx="862010" cy="609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" y="2228789"/>
            <a:ext cx="1243806" cy="888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7" y="3342877"/>
            <a:ext cx="925043" cy="9250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2" y="4585024"/>
            <a:ext cx="990728" cy="99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goals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615059" y="1201965"/>
            <a:ext cx="5913084" cy="46373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Get same functionality earlier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Release faster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Have higher quality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Cheaper and easier project support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22" y="2459850"/>
            <a:ext cx="753082" cy="532841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22" y="1201964"/>
            <a:ext cx="894669" cy="894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53" y="3520622"/>
            <a:ext cx="1243806" cy="8884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032" y="3294967"/>
            <a:ext cx="1914532" cy="2544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846549"/>
            <a:ext cx="929597" cy="92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vs automation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37981"/>
            <a:ext cx="3793225" cy="3901297"/>
          </a:xfrm>
        </p:spPr>
        <p:txBody>
          <a:bodyPr/>
          <a:lstStyle/>
          <a:p>
            <a:pPr lvl="1"/>
            <a:r>
              <a:rPr lang="en-US" sz="2400" dirty="0" smtClean="0"/>
              <a:t>New </a:t>
            </a:r>
            <a:r>
              <a:rPr lang="en-US" sz="2400" dirty="0"/>
              <a:t>tests creation</a:t>
            </a:r>
          </a:p>
          <a:p>
            <a:pPr lvl="1"/>
            <a:r>
              <a:rPr lang="en-US" sz="2400" dirty="0"/>
              <a:t>Old tests correction</a:t>
            </a:r>
          </a:p>
          <a:p>
            <a:pPr lvl="1"/>
            <a:r>
              <a:rPr lang="en-US" sz="2400" dirty="0" smtClean="0"/>
              <a:t>Test Execution</a:t>
            </a:r>
          </a:p>
          <a:p>
            <a:pPr lvl="2"/>
            <a:r>
              <a:rPr lang="en-US" sz="2000" dirty="0" smtClean="0"/>
              <a:t>New tests</a:t>
            </a:r>
          </a:p>
          <a:p>
            <a:pPr lvl="2"/>
            <a:r>
              <a:rPr lang="en-US" sz="2000" dirty="0" smtClean="0"/>
              <a:t>Regression tests</a:t>
            </a:r>
          </a:p>
          <a:p>
            <a:pPr lvl="1"/>
            <a:r>
              <a:rPr lang="en-US" sz="2400" dirty="0" smtClean="0"/>
              <a:t>Analyze results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34435" y="1937980"/>
            <a:ext cx="3793225" cy="39012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 smtClean="0"/>
              <a:t>New tests creation</a:t>
            </a:r>
          </a:p>
          <a:p>
            <a:pPr lvl="1"/>
            <a:r>
              <a:rPr lang="en-US" sz="2400" dirty="0" smtClean="0"/>
              <a:t>Old tests correction</a:t>
            </a:r>
          </a:p>
          <a:p>
            <a:pPr lvl="1"/>
            <a:r>
              <a:rPr lang="en-US" sz="2400" strike="sngStrike" dirty="0" smtClean="0"/>
              <a:t>Test Execution</a:t>
            </a:r>
          </a:p>
          <a:p>
            <a:pPr lvl="2"/>
            <a:r>
              <a:rPr lang="en-US" sz="2000" strike="sngStrike" dirty="0" smtClean="0"/>
              <a:t>New tests</a:t>
            </a:r>
          </a:p>
          <a:p>
            <a:pPr lvl="2"/>
            <a:r>
              <a:rPr lang="en-US" sz="2000" strike="sngStrike" dirty="0" smtClean="0"/>
              <a:t>Regression tests</a:t>
            </a:r>
            <a:endParaRPr lang="en-US" sz="2000" dirty="0" smtClean="0"/>
          </a:p>
          <a:p>
            <a:pPr lvl="1"/>
            <a:r>
              <a:rPr lang="en-US" sz="2400" dirty="0" smtClean="0"/>
              <a:t>Analyze results</a:t>
            </a:r>
            <a:endParaRPr lang="en-US" sz="2400" strike="sngStrike" dirty="0" smtClean="0"/>
          </a:p>
          <a:p>
            <a:pPr lvl="1"/>
            <a:endParaRPr lang="en-US" sz="2400" dirty="0" smtClean="0"/>
          </a:p>
          <a:p>
            <a:pPr lvl="2"/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15276" y="1354365"/>
            <a:ext cx="3360939" cy="58361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Manual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927696" y="1354365"/>
            <a:ext cx="3360939" cy="58361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Automation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946" y="4484318"/>
            <a:ext cx="1975510" cy="1773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40" y="4631555"/>
            <a:ext cx="1727172" cy="135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testing</a:t>
            </a:r>
            <a:endParaRPr lang="ru-RU" dirty="0"/>
          </a:p>
        </p:txBody>
      </p:sp>
      <p:sp>
        <p:nvSpPr>
          <p:cNvPr id="4" name="Содержимое 6"/>
          <p:cNvSpPr txBox="1">
            <a:spLocks/>
          </p:cNvSpPr>
          <p:nvPr/>
        </p:nvSpPr>
        <p:spPr>
          <a:xfrm>
            <a:off x="781050" y="1354365"/>
            <a:ext cx="7473359" cy="463731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3600" dirty="0" smtClean="0"/>
          </a:p>
          <a:p>
            <a:endParaRPr lang="ru-RU" dirty="0"/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2517408996"/>
              </p:ext>
            </p:extLst>
          </p:nvPr>
        </p:nvGraphicFramePr>
        <p:xfrm>
          <a:off x="628650" y="976311"/>
          <a:ext cx="7780490" cy="5363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04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 testing</a:t>
            </a:r>
            <a:endParaRPr lang="ru-RU" dirty="0"/>
          </a:p>
        </p:txBody>
      </p:sp>
      <p:sp>
        <p:nvSpPr>
          <p:cNvPr id="4" name="Содержимое 6"/>
          <p:cNvSpPr txBox="1">
            <a:spLocks/>
          </p:cNvSpPr>
          <p:nvPr/>
        </p:nvSpPr>
        <p:spPr>
          <a:xfrm>
            <a:off x="781050" y="1354365"/>
            <a:ext cx="7473359" cy="463731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3600" dirty="0" smtClean="0"/>
          </a:p>
          <a:p>
            <a:endParaRPr lang="ru-RU" dirty="0"/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510447235"/>
              </p:ext>
            </p:extLst>
          </p:nvPr>
        </p:nvGraphicFramePr>
        <p:xfrm>
          <a:off x="628650" y="980548"/>
          <a:ext cx="7886700" cy="5357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17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 testing</a:t>
            </a:r>
            <a:endParaRPr lang="ru-RU" dirty="0"/>
          </a:p>
        </p:txBody>
      </p:sp>
      <p:sp>
        <p:nvSpPr>
          <p:cNvPr id="4" name="Содержимое 6"/>
          <p:cNvSpPr txBox="1">
            <a:spLocks/>
          </p:cNvSpPr>
          <p:nvPr/>
        </p:nvSpPr>
        <p:spPr>
          <a:xfrm>
            <a:off x="781050" y="1354365"/>
            <a:ext cx="7473359" cy="463731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3600" dirty="0" smtClean="0"/>
          </a:p>
          <a:p>
            <a:endParaRPr lang="ru-RU" dirty="0"/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41604008"/>
              </p:ext>
            </p:extLst>
          </p:nvPr>
        </p:nvGraphicFramePr>
        <p:xfrm>
          <a:off x="628650" y="1042556"/>
          <a:ext cx="7866346" cy="5260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56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EPAM">
      <a:dk1>
        <a:srgbClr val="464547"/>
      </a:dk1>
      <a:lt1>
        <a:sysClr val="window" lastClr="FFFFFF"/>
      </a:lt1>
      <a:dk2>
        <a:srgbClr val="666666"/>
      </a:dk2>
      <a:lt2>
        <a:srgbClr val="999999"/>
      </a:lt2>
      <a:accent1>
        <a:srgbClr val="CCCCCC"/>
      </a:accent1>
      <a:accent2>
        <a:srgbClr val="39C2D7"/>
      </a:accent2>
      <a:accent3>
        <a:srgbClr val="1A9CB0"/>
      </a:accent3>
      <a:accent4>
        <a:srgbClr val="A3C644"/>
      </a:accent4>
      <a:accent5>
        <a:srgbClr val="7F993A"/>
      </a:accent5>
      <a:accent6>
        <a:srgbClr val="B22746"/>
      </a:accent6>
      <a:hlink>
        <a:srgbClr val="FFFFFF"/>
      </a:hlink>
      <a:folHlink>
        <a:srgbClr val="FFFFFF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Custom Design">
  <a:themeElements>
    <a:clrScheme name="EPAM">
      <a:dk1>
        <a:srgbClr val="464547"/>
      </a:dk1>
      <a:lt1>
        <a:sysClr val="window" lastClr="FFFFFF"/>
      </a:lt1>
      <a:dk2>
        <a:srgbClr val="666666"/>
      </a:dk2>
      <a:lt2>
        <a:srgbClr val="999999"/>
      </a:lt2>
      <a:accent1>
        <a:srgbClr val="CCCCCC"/>
      </a:accent1>
      <a:accent2>
        <a:srgbClr val="39C2D7"/>
      </a:accent2>
      <a:accent3>
        <a:srgbClr val="1A9CB0"/>
      </a:accent3>
      <a:accent4>
        <a:srgbClr val="A3C644"/>
      </a:accent4>
      <a:accent5>
        <a:srgbClr val="7F993A"/>
      </a:accent5>
      <a:accent6>
        <a:srgbClr val="B22746"/>
      </a:accent6>
      <a:hlink>
        <a:srgbClr val="FFFFFF"/>
      </a:hlink>
      <a:folHlink>
        <a:srgbClr val="FFFFFF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pam_PPT_Template">
  <a:themeElements>
    <a:clrScheme name="EPAM_Color">
      <a:dk1>
        <a:srgbClr val="464547"/>
      </a:dk1>
      <a:lt1>
        <a:sysClr val="window" lastClr="FFFFFF"/>
      </a:lt1>
      <a:dk2>
        <a:srgbClr val="666666"/>
      </a:dk2>
      <a:lt2>
        <a:srgbClr val="999999"/>
      </a:lt2>
      <a:accent1>
        <a:srgbClr val="CCCCCC"/>
      </a:accent1>
      <a:accent2>
        <a:srgbClr val="39C2D7"/>
      </a:accent2>
      <a:accent3>
        <a:srgbClr val="1B8BA0"/>
      </a:accent3>
      <a:accent4>
        <a:srgbClr val="A3C644"/>
      </a:accent4>
      <a:accent5>
        <a:srgbClr val="7F993A"/>
      </a:accent5>
      <a:accent6>
        <a:srgbClr val="B22746"/>
      </a:accent6>
      <a:hlink>
        <a:srgbClr val="32B6CE"/>
      </a:hlink>
      <a:folHlink>
        <a:srgbClr val="1B8A9F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dirty="0" err="1">
            <a:solidFill>
              <a:srgbClr val="444444"/>
            </a:solidFill>
            <a:latin typeface="Trebuchet MS"/>
            <a:cs typeface="Trebuchet M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Epam_PPT_Template">
  <a:themeElements>
    <a:clrScheme name="EPAM_Color">
      <a:dk1>
        <a:srgbClr val="464547"/>
      </a:dk1>
      <a:lt1>
        <a:sysClr val="window" lastClr="FFFFFF"/>
      </a:lt1>
      <a:dk2>
        <a:srgbClr val="666666"/>
      </a:dk2>
      <a:lt2>
        <a:srgbClr val="999999"/>
      </a:lt2>
      <a:accent1>
        <a:srgbClr val="CCCCCC"/>
      </a:accent1>
      <a:accent2>
        <a:srgbClr val="39C2D7"/>
      </a:accent2>
      <a:accent3>
        <a:srgbClr val="1B8BA0"/>
      </a:accent3>
      <a:accent4>
        <a:srgbClr val="A3C644"/>
      </a:accent4>
      <a:accent5>
        <a:srgbClr val="7F993A"/>
      </a:accent5>
      <a:accent6>
        <a:srgbClr val="B22746"/>
      </a:accent6>
      <a:hlink>
        <a:srgbClr val="32B6CE"/>
      </a:hlink>
      <a:folHlink>
        <a:srgbClr val="1B8A9F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dirty="0" err="1">
            <a:solidFill>
              <a:srgbClr val="444444"/>
            </a:solidFill>
            <a:latin typeface="Trebuchet MS"/>
            <a:cs typeface="Trebuchet M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Cover Slides">
  <a:themeElements>
    <a:clrScheme name="EPAM_Color">
      <a:dk1>
        <a:srgbClr val="464547"/>
      </a:dk1>
      <a:lt1>
        <a:sysClr val="window" lastClr="FFFFFF"/>
      </a:lt1>
      <a:dk2>
        <a:srgbClr val="666666"/>
      </a:dk2>
      <a:lt2>
        <a:srgbClr val="999999"/>
      </a:lt2>
      <a:accent1>
        <a:srgbClr val="CCCCCC"/>
      </a:accent1>
      <a:accent2>
        <a:srgbClr val="39C2D7"/>
      </a:accent2>
      <a:accent3>
        <a:srgbClr val="1B8BA0"/>
      </a:accent3>
      <a:accent4>
        <a:srgbClr val="A3C644"/>
      </a:accent4>
      <a:accent5>
        <a:srgbClr val="7F993A"/>
      </a:accent5>
      <a:accent6>
        <a:srgbClr val="B22746"/>
      </a:accent6>
      <a:hlink>
        <a:srgbClr val="32B6CE"/>
      </a:hlink>
      <a:folHlink>
        <a:srgbClr val="1B8A9F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EPAM_PPT_General_Template_20150402">
  <a:themeElements>
    <a:clrScheme name="EPAM_Color">
      <a:dk1>
        <a:srgbClr val="464547"/>
      </a:dk1>
      <a:lt1>
        <a:sysClr val="window" lastClr="FFFFFF"/>
      </a:lt1>
      <a:dk2>
        <a:srgbClr val="666666"/>
      </a:dk2>
      <a:lt2>
        <a:srgbClr val="999999"/>
      </a:lt2>
      <a:accent1>
        <a:srgbClr val="CCCCCC"/>
      </a:accent1>
      <a:accent2>
        <a:srgbClr val="39C2D7"/>
      </a:accent2>
      <a:accent3>
        <a:srgbClr val="1B8BA0"/>
      </a:accent3>
      <a:accent4>
        <a:srgbClr val="A3C644"/>
      </a:accent4>
      <a:accent5>
        <a:srgbClr val="7F993A"/>
      </a:accent5>
      <a:accent6>
        <a:srgbClr val="B22746"/>
      </a:accent6>
      <a:hlink>
        <a:srgbClr val="32B6CE"/>
      </a:hlink>
      <a:folHlink>
        <a:srgbClr val="1B8A9F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EPAM_PPT_Template_StandardSize_20150402">
  <a:themeElements>
    <a:clrScheme name="EPAM_Color">
      <a:dk1>
        <a:srgbClr val="464547"/>
      </a:dk1>
      <a:lt1>
        <a:sysClr val="window" lastClr="FFFFFF"/>
      </a:lt1>
      <a:dk2>
        <a:srgbClr val="666666"/>
      </a:dk2>
      <a:lt2>
        <a:srgbClr val="999999"/>
      </a:lt2>
      <a:accent1>
        <a:srgbClr val="CCCCCC"/>
      </a:accent1>
      <a:accent2>
        <a:srgbClr val="39C2D7"/>
      </a:accent2>
      <a:accent3>
        <a:srgbClr val="1B8BA0"/>
      </a:accent3>
      <a:accent4>
        <a:srgbClr val="A3C644"/>
      </a:accent4>
      <a:accent5>
        <a:srgbClr val="7F993A"/>
      </a:accent5>
      <a:accent6>
        <a:srgbClr val="B22746"/>
      </a:accent6>
      <a:hlink>
        <a:srgbClr val="32B6CE"/>
      </a:hlink>
      <a:folHlink>
        <a:srgbClr val="1B8A9F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dirty="0" err="1">
            <a:solidFill>
              <a:srgbClr val="444444"/>
            </a:solidFill>
            <a:latin typeface="Trebuchet MS"/>
            <a:cs typeface="Trebuchet M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_Custom Design">
  <a:themeElements>
    <a:clrScheme name="EPAM">
      <a:dk1>
        <a:srgbClr val="464547"/>
      </a:dk1>
      <a:lt1>
        <a:sysClr val="window" lastClr="FFFFFF"/>
      </a:lt1>
      <a:dk2>
        <a:srgbClr val="666666"/>
      </a:dk2>
      <a:lt2>
        <a:srgbClr val="999999"/>
      </a:lt2>
      <a:accent1>
        <a:srgbClr val="CCCCCC"/>
      </a:accent1>
      <a:accent2>
        <a:srgbClr val="39C2D7"/>
      </a:accent2>
      <a:accent3>
        <a:srgbClr val="1A9CB0"/>
      </a:accent3>
      <a:accent4>
        <a:srgbClr val="A3C644"/>
      </a:accent4>
      <a:accent5>
        <a:srgbClr val="7F993A"/>
      </a:accent5>
      <a:accent6>
        <a:srgbClr val="B22746"/>
      </a:accent6>
      <a:hlink>
        <a:srgbClr val="FFFFFF"/>
      </a:hlink>
      <a:folHlink>
        <a:srgbClr val="FFFFFF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EPAM_PPT_General_Template_20150402">
  <a:themeElements>
    <a:clrScheme name="EPAM_Color">
      <a:dk1>
        <a:srgbClr val="464547"/>
      </a:dk1>
      <a:lt1>
        <a:sysClr val="window" lastClr="FFFFFF"/>
      </a:lt1>
      <a:dk2>
        <a:srgbClr val="666666"/>
      </a:dk2>
      <a:lt2>
        <a:srgbClr val="999999"/>
      </a:lt2>
      <a:accent1>
        <a:srgbClr val="CCCCCC"/>
      </a:accent1>
      <a:accent2>
        <a:srgbClr val="39C2D7"/>
      </a:accent2>
      <a:accent3>
        <a:srgbClr val="1B8BA0"/>
      </a:accent3>
      <a:accent4>
        <a:srgbClr val="A3C644"/>
      </a:accent4>
      <a:accent5>
        <a:srgbClr val="7F993A"/>
      </a:accent5>
      <a:accent6>
        <a:srgbClr val="B22746"/>
      </a:accent6>
      <a:hlink>
        <a:srgbClr val="32B6CE"/>
      </a:hlink>
      <a:folHlink>
        <a:srgbClr val="1B8A9F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EPAM_PPT_Template_StandardSize_20150402">
  <a:themeElements>
    <a:clrScheme name="EPAM_Color">
      <a:dk1>
        <a:srgbClr val="464547"/>
      </a:dk1>
      <a:lt1>
        <a:sysClr val="window" lastClr="FFFFFF"/>
      </a:lt1>
      <a:dk2>
        <a:srgbClr val="666666"/>
      </a:dk2>
      <a:lt2>
        <a:srgbClr val="999999"/>
      </a:lt2>
      <a:accent1>
        <a:srgbClr val="CCCCCC"/>
      </a:accent1>
      <a:accent2>
        <a:srgbClr val="39C2D7"/>
      </a:accent2>
      <a:accent3>
        <a:srgbClr val="1B8BA0"/>
      </a:accent3>
      <a:accent4>
        <a:srgbClr val="A3C644"/>
      </a:accent4>
      <a:accent5>
        <a:srgbClr val="7F993A"/>
      </a:accent5>
      <a:accent6>
        <a:srgbClr val="B22746"/>
      </a:accent6>
      <a:hlink>
        <a:srgbClr val="32B6CE"/>
      </a:hlink>
      <a:folHlink>
        <a:srgbClr val="1B8A9F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dirty="0" err="1">
            <a:solidFill>
              <a:srgbClr val="444444"/>
            </a:solidFill>
            <a:latin typeface="Trebuchet MS"/>
            <a:cs typeface="Trebuchet M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EPAM_PPT_Template_StandardSize_20150402</Template>
  <TotalTime>72594</TotalTime>
  <Words>1686</Words>
  <Application>Microsoft Office PowerPoint</Application>
  <PresentationFormat>On-screen Show (4:3)</PresentationFormat>
  <Paragraphs>485</Paragraphs>
  <Slides>32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ＭＳ Ｐゴシック</vt:lpstr>
      <vt:lpstr>Arial</vt:lpstr>
      <vt:lpstr>Arial Black</vt:lpstr>
      <vt:lpstr>Calibri</vt:lpstr>
      <vt:lpstr>Lucida Grande</vt:lpstr>
      <vt:lpstr>Trebuchet MS</vt:lpstr>
      <vt:lpstr>Custom Design</vt:lpstr>
      <vt:lpstr>Epam_PPT_Template</vt:lpstr>
      <vt:lpstr>1_Epam_PPT_Template</vt:lpstr>
      <vt:lpstr>Cover Slides</vt:lpstr>
      <vt:lpstr>EPAM_PPT_General_Template_20150402</vt:lpstr>
      <vt:lpstr>EPAM_PPT_Template_StandardSize_20150402</vt:lpstr>
      <vt:lpstr>1_Custom Design</vt:lpstr>
      <vt:lpstr>1_EPAM_PPT_General_Template_20150402</vt:lpstr>
      <vt:lpstr>1_EPAM_PPT_Template_StandardSize_20150402</vt:lpstr>
      <vt:lpstr>2_Custom Design</vt:lpstr>
      <vt:lpstr>JDI - Future of UI Automation Let’s work together</vt:lpstr>
      <vt:lpstr>Agenda</vt:lpstr>
      <vt:lpstr>Test Automation goals </vt:lpstr>
      <vt:lpstr>Side effects  </vt:lpstr>
      <vt:lpstr>Business goals</vt:lpstr>
      <vt:lpstr>Manual vs automation</vt:lpstr>
      <vt:lpstr>Manual testing</vt:lpstr>
      <vt:lpstr>Automation testing</vt:lpstr>
      <vt:lpstr>Automation testing</vt:lpstr>
      <vt:lpstr>Automation testing problems</vt:lpstr>
      <vt:lpstr>JDI</vt:lpstr>
      <vt:lpstr>JDI Goals</vt:lpstr>
      <vt:lpstr>UI Objects Pattern</vt:lpstr>
      <vt:lpstr>JDI Examples</vt:lpstr>
      <vt:lpstr>JDI Examples</vt:lpstr>
      <vt:lpstr>Selenium Examples</vt:lpstr>
      <vt:lpstr>Selenium Examples</vt:lpstr>
      <vt:lpstr>Examples</vt:lpstr>
      <vt:lpstr>Examples</vt:lpstr>
      <vt:lpstr>Features</vt:lpstr>
      <vt:lpstr>UI objects hierarchy</vt:lpstr>
      <vt:lpstr>example</vt:lpstr>
      <vt:lpstr>Customization</vt:lpstr>
      <vt:lpstr>modules</vt:lpstr>
      <vt:lpstr>Our friends</vt:lpstr>
      <vt:lpstr>Additional services</vt:lpstr>
      <vt:lpstr>Documentation</vt:lpstr>
      <vt:lpstr>Jdi resolve problems</vt:lpstr>
      <vt:lpstr>Business goals</vt:lpstr>
      <vt:lpstr>About you</vt:lpstr>
      <vt:lpstr>Let’s work together</vt:lpstr>
      <vt:lpstr>Let’s work together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развития QA</dc:title>
  <dc:creator>Роман Иовлев</dc:creator>
  <cp:lastModifiedBy>Roman Iovlev</cp:lastModifiedBy>
  <cp:revision>799</cp:revision>
  <dcterms:created xsi:type="dcterms:W3CDTF">2014-09-17T14:28:01Z</dcterms:created>
  <dcterms:modified xsi:type="dcterms:W3CDTF">2016-01-20T14:43:59Z</dcterms:modified>
</cp:coreProperties>
</file>